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4149" r:id="rId5"/>
    <p:sldId id="4132" r:id="rId6"/>
    <p:sldId id="4150" r:id="rId7"/>
    <p:sldId id="4151" r:id="rId8"/>
    <p:sldId id="4152" r:id="rId9"/>
    <p:sldId id="4153" r:id="rId10"/>
    <p:sldId id="4155" r:id="rId11"/>
    <p:sldId id="4159" r:id="rId12"/>
    <p:sldId id="27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7E6E6"/>
    <a:srgbClr val="4472C4"/>
    <a:srgbClr val="E46B08"/>
    <a:srgbClr val="0363C2"/>
    <a:srgbClr val="7AC3D6"/>
    <a:srgbClr val="231F2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C7FCD-5A77-47FA-A3A9-B4B0EF5DA774}" v="45" dt="2025-03-07T08:18:56.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18"/>
    <p:restoredTop sz="93557" autoAdjust="0"/>
  </p:normalViewPr>
  <p:slideViewPr>
    <p:cSldViewPr snapToGrid="0">
      <p:cViewPr varScale="1">
        <p:scale>
          <a:sx n="49" d="100"/>
          <a:sy n="49" d="100"/>
        </p:scale>
        <p:origin x="868" y="2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Mari J. Orzal" userId="7138881a-2111-472a-97b6-5619c7f11857" providerId="ADAL" clId="{8E7C7FCD-5A77-47FA-A3A9-B4B0EF5DA774}"/>
    <pc:docChg chg="undo redo custSel addSld delSld modSld modNotesMaster">
      <pc:chgData name="Gillian Mari J. Orzal" userId="7138881a-2111-472a-97b6-5619c7f11857" providerId="ADAL" clId="{8E7C7FCD-5A77-47FA-A3A9-B4B0EF5DA774}" dt="2025-03-07T08:43:01.416" v="3292" actId="2711"/>
      <pc:docMkLst>
        <pc:docMk/>
      </pc:docMkLst>
      <pc:sldChg chg="delSp modSp add del mod setBg delDesignElem">
        <pc:chgData name="Gillian Mari J. Orzal" userId="7138881a-2111-472a-97b6-5619c7f11857" providerId="ADAL" clId="{8E7C7FCD-5A77-47FA-A3A9-B4B0EF5DA774}" dt="2025-03-07T04:05:12.002" v="855" actId="47"/>
        <pc:sldMkLst>
          <pc:docMk/>
          <pc:sldMk cId="1433062641" sldId="256"/>
        </pc:sldMkLst>
        <pc:spChg chg="del">
          <ac:chgData name="Gillian Mari J. Orzal" userId="7138881a-2111-472a-97b6-5619c7f11857" providerId="ADAL" clId="{8E7C7FCD-5A77-47FA-A3A9-B4B0EF5DA774}" dt="2025-03-07T04:04:31.036" v="851"/>
          <ac:spMkLst>
            <pc:docMk/>
            <pc:sldMk cId="1433062641" sldId="256"/>
            <ac:spMk id="11" creationId="{FC3D2873-2194-4FB0-BFBA-7E7EEB984862}"/>
          </ac:spMkLst>
        </pc:spChg>
        <pc:spChg chg="del">
          <ac:chgData name="Gillian Mari J. Orzal" userId="7138881a-2111-472a-97b6-5619c7f11857" providerId="ADAL" clId="{8E7C7FCD-5A77-47FA-A3A9-B4B0EF5DA774}" dt="2025-03-07T04:04:31.036" v="851"/>
          <ac:spMkLst>
            <pc:docMk/>
            <pc:sldMk cId="1433062641" sldId="256"/>
            <ac:spMk id="13" creationId="{B228652A-FD81-4A3C-B164-2012BF4EEA56}"/>
          </ac:spMkLst>
        </pc:spChg>
        <pc:spChg chg="del">
          <ac:chgData name="Gillian Mari J. Orzal" userId="7138881a-2111-472a-97b6-5619c7f11857" providerId="ADAL" clId="{8E7C7FCD-5A77-47FA-A3A9-B4B0EF5DA774}" dt="2025-03-07T04:04:31.036" v="851"/>
          <ac:spMkLst>
            <pc:docMk/>
            <pc:sldMk cId="1433062641" sldId="256"/>
            <ac:spMk id="15" creationId="{FE8F25D8-4980-4C67-9E0C-7BE94C9CBFE6}"/>
          </ac:spMkLst>
        </pc:spChg>
        <pc:spChg chg="del">
          <ac:chgData name="Gillian Mari J. Orzal" userId="7138881a-2111-472a-97b6-5619c7f11857" providerId="ADAL" clId="{8E7C7FCD-5A77-47FA-A3A9-B4B0EF5DA774}" dt="2025-03-07T04:04:31.036" v="851"/>
          <ac:spMkLst>
            <pc:docMk/>
            <pc:sldMk cId="1433062641" sldId="256"/>
            <ac:spMk id="17" creationId="{1A214C69-1234-4E5D-91CD-BEA00204258E}"/>
          </ac:spMkLst>
        </pc:spChg>
        <pc:spChg chg="del">
          <ac:chgData name="Gillian Mari J. Orzal" userId="7138881a-2111-472a-97b6-5619c7f11857" providerId="ADAL" clId="{8E7C7FCD-5A77-47FA-A3A9-B4B0EF5DA774}" dt="2025-03-07T04:04:31.036" v="851"/>
          <ac:spMkLst>
            <pc:docMk/>
            <pc:sldMk cId="1433062641" sldId="256"/>
            <ac:spMk id="19" creationId="{F86E49C8-40C0-4E80-BAC0-9A66298F1D1C}"/>
          </ac:spMkLst>
        </pc:spChg>
        <pc:picChg chg="mod">
          <ac:chgData name="Gillian Mari J. Orzal" userId="7138881a-2111-472a-97b6-5619c7f11857" providerId="ADAL" clId="{8E7C7FCD-5A77-47FA-A3A9-B4B0EF5DA774}" dt="2025-03-07T04:05:09.753" v="854" actId="14100"/>
          <ac:picMkLst>
            <pc:docMk/>
            <pc:sldMk cId="1433062641" sldId="256"/>
            <ac:picMk id="6" creationId="{6912444D-B30C-BEEA-59EC-A9854CF4FE57}"/>
          </ac:picMkLst>
        </pc:picChg>
      </pc:sldChg>
      <pc:sldChg chg="addSp modSp mod setBg modClrScheme chgLayout modNotesTx">
        <pc:chgData name="Gillian Mari J. Orzal" userId="7138881a-2111-472a-97b6-5619c7f11857" providerId="ADAL" clId="{8E7C7FCD-5A77-47FA-A3A9-B4B0EF5DA774}" dt="2025-03-07T06:38:20.199" v="1125" actId="20577"/>
        <pc:sldMkLst>
          <pc:docMk/>
          <pc:sldMk cId="2963145448" sldId="4132"/>
        </pc:sldMkLst>
        <pc:spChg chg="mod">
          <ac:chgData name="Gillian Mari J. Orzal" userId="7138881a-2111-472a-97b6-5619c7f11857" providerId="ADAL" clId="{8E7C7FCD-5A77-47FA-A3A9-B4B0EF5DA774}" dt="2025-03-07T06:37:18.032" v="1110" actId="14100"/>
          <ac:spMkLst>
            <pc:docMk/>
            <pc:sldMk cId="2963145448" sldId="4132"/>
            <ac:spMk id="2" creationId="{A120A735-AF9F-4C20-B3B6-FA7F1F45A67C}"/>
          </ac:spMkLst>
        </pc:spChg>
        <pc:spChg chg="mod ord">
          <ac:chgData name="Gillian Mari J. Orzal" userId="7138881a-2111-472a-97b6-5619c7f11857" providerId="ADAL" clId="{8E7C7FCD-5A77-47FA-A3A9-B4B0EF5DA774}" dt="2025-03-07T06:38:20.199" v="1125" actId="20577"/>
          <ac:spMkLst>
            <pc:docMk/>
            <pc:sldMk cId="2963145448" sldId="4132"/>
            <ac:spMk id="3" creationId="{C7210D02-16FA-07F2-DFA8-FCCAD124B7CA}"/>
          </ac:spMkLst>
        </pc:spChg>
        <pc:picChg chg="add mod ord">
          <ac:chgData name="Gillian Mari J. Orzal" userId="7138881a-2111-472a-97b6-5619c7f11857" providerId="ADAL" clId="{8E7C7FCD-5A77-47FA-A3A9-B4B0EF5DA774}" dt="2025-03-07T06:37:32.213" v="1113" actId="1076"/>
          <ac:picMkLst>
            <pc:docMk/>
            <pc:sldMk cId="2963145448" sldId="4132"/>
            <ac:picMk id="5" creationId="{9E96F2BB-8C58-724D-3791-722904ACDC99}"/>
          </ac:picMkLst>
        </pc:picChg>
      </pc:sldChg>
      <pc:sldChg chg="addSp modSp mod modNotesTx">
        <pc:chgData name="Gillian Mari J. Orzal" userId="7138881a-2111-472a-97b6-5619c7f11857" providerId="ADAL" clId="{8E7C7FCD-5A77-47FA-A3A9-B4B0EF5DA774}" dt="2025-03-07T08:43:01.416" v="3292" actId="2711"/>
        <pc:sldMkLst>
          <pc:docMk/>
          <pc:sldMk cId="3322112466" sldId="4149"/>
        </pc:sldMkLst>
        <pc:spChg chg="mod">
          <ac:chgData name="Gillian Mari J. Orzal" userId="7138881a-2111-472a-97b6-5619c7f11857" providerId="ADAL" clId="{8E7C7FCD-5A77-47FA-A3A9-B4B0EF5DA774}" dt="2025-03-07T08:43:01.416" v="3292" actId="2711"/>
          <ac:spMkLst>
            <pc:docMk/>
            <pc:sldMk cId="3322112466" sldId="4149"/>
            <ac:spMk id="2" creationId="{A120A735-AF9F-4C20-B3B6-FA7F1F45A67C}"/>
          </ac:spMkLst>
        </pc:spChg>
        <pc:spChg chg="add mod">
          <ac:chgData name="Gillian Mari J. Orzal" userId="7138881a-2111-472a-97b6-5619c7f11857" providerId="ADAL" clId="{8E7C7FCD-5A77-47FA-A3A9-B4B0EF5DA774}" dt="2025-03-07T06:37:56.952" v="1117" actId="1076"/>
          <ac:spMkLst>
            <pc:docMk/>
            <pc:sldMk cId="3322112466" sldId="4149"/>
            <ac:spMk id="3" creationId="{E2C668BA-D9D4-4254-7A78-1D721D177895}"/>
          </ac:spMkLst>
        </pc:spChg>
        <pc:spChg chg="mod">
          <ac:chgData name="Gillian Mari J. Orzal" userId="7138881a-2111-472a-97b6-5619c7f11857" providerId="ADAL" clId="{8E7C7FCD-5A77-47FA-A3A9-B4B0EF5DA774}" dt="2025-03-07T02:31:58.486" v="132" actId="1076"/>
          <ac:spMkLst>
            <pc:docMk/>
            <pc:sldMk cId="3322112466" sldId="4149"/>
            <ac:spMk id="11" creationId="{593D27D5-74B4-BF05-E0E6-BACC845AB25D}"/>
          </ac:spMkLst>
        </pc:spChg>
      </pc:sldChg>
      <pc:sldChg chg="addSp delSp modSp add mod setBg modNotes modNotesTx">
        <pc:chgData name="Gillian Mari J. Orzal" userId="7138881a-2111-472a-97b6-5619c7f11857" providerId="ADAL" clId="{8E7C7FCD-5A77-47FA-A3A9-B4B0EF5DA774}" dt="2025-03-07T06:39:12.941" v="1142" actId="14100"/>
        <pc:sldMkLst>
          <pc:docMk/>
          <pc:sldMk cId="4211346313" sldId="4150"/>
        </pc:sldMkLst>
        <pc:spChg chg="mod">
          <ac:chgData name="Gillian Mari J. Orzal" userId="7138881a-2111-472a-97b6-5619c7f11857" providerId="ADAL" clId="{8E7C7FCD-5A77-47FA-A3A9-B4B0EF5DA774}" dt="2025-03-07T06:39:04.462" v="1141" actId="1076"/>
          <ac:spMkLst>
            <pc:docMk/>
            <pc:sldMk cId="4211346313" sldId="4150"/>
            <ac:spMk id="2" creationId="{A3F7056A-81CF-9508-289F-409B543720E9}"/>
          </ac:spMkLst>
        </pc:spChg>
        <pc:spChg chg="mod">
          <ac:chgData name="Gillian Mari J. Orzal" userId="7138881a-2111-472a-97b6-5619c7f11857" providerId="ADAL" clId="{8E7C7FCD-5A77-47FA-A3A9-B4B0EF5DA774}" dt="2025-03-07T06:39:12.941" v="1142" actId="14100"/>
          <ac:spMkLst>
            <pc:docMk/>
            <pc:sldMk cId="4211346313" sldId="4150"/>
            <ac:spMk id="3" creationId="{548DBC73-CD9B-DF9D-12A2-317E700C07A1}"/>
          </ac:spMkLst>
        </pc:spChg>
        <pc:spChg chg="add del">
          <ac:chgData name="Gillian Mari J. Orzal" userId="7138881a-2111-472a-97b6-5619c7f11857" providerId="ADAL" clId="{8E7C7FCD-5A77-47FA-A3A9-B4B0EF5DA774}" dt="2025-03-07T02:37:44.519" v="194" actId="478"/>
          <ac:spMkLst>
            <pc:docMk/>
            <pc:sldMk cId="4211346313" sldId="4150"/>
            <ac:spMk id="5" creationId="{1607C426-19A9-BA73-E66A-00D4E55D0EA0}"/>
          </ac:spMkLst>
        </pc:spChg>
      </pc:sldChg>
      <pc:sldChg chg="addSp delSp modSp add mod modNotesTx">
        <pc:chgData name="Gillian Mari J. Orzal" userId="7138881a-2111-472a-97b6-5619c7f11857" providerId="ADAL" clId="{8E7C7FCD-5A77-47FA-A3A9-B4B0EF5DA774}" dt="2025-03-07T08:21:00.415" v="3220" actId="6549"/>
        <pc:sldMkLst>
          <pc:docMk/>
          <pc:sldMk cId="3373783176" sldId="4151"/>
        </pc:sldMkLst>
        <pc:spChg chg="mod">
          <ac:chgData name="Gillian Mari J. Orzal" userId="7138881a-2111-472a-97b6-5619c7f11857" providerId="ADAL" clId="{8E7C7FCD-5A77-47FA-A3A9-B4B0EF5DA774}" dt="2025-03-07T06:39:41.566" v="1143" actId="6549"/>
          <ac:spMkLst>
            <pc:docMk/>
            <pc:sldMk cId="3373783176" sldId="4151"/>
            <ac:spMk id="2" creationId="{DB526B36-FF63-7C06-773B-73DE28ABA906}"/>
          </ac:spMkLst>
        </pc:spChg>
        <pc:spChg chg="mod">
          <ac:chgData name="Gillian Mari J. Orzal" userId="7138881a-2111-472a-97b6-5619c7f11857" providerId="ADAL" clId="{8E7C7FCD-5A77-47FA-A3A9-B4B0EF5DA774}" dt="2025-03-07T08:21:00.415" v="3220" actId="6549"/>
          <ac:spMkLst>
            <pc:docMk/>
            <pc:sldMk cId="3373783176" sldId="4151"/>
            <ac:spMk id="3" creationId="{384BE6B9-3483-A799-A00B-6EF0B063B813}"/>
          </ac:spMkLst>
        </pc:spChg>
        <pc:spChg chg="add del mod">
          <ac:chgData name="Gillian Mari J. Orzal" userId="7138881a-2111-472a-97b6-5619c7f11857" providerId="ADAL" clId="{8E7C7FCD-5A77-47FA-A3A9-B4B0EF5DA774}" dt="2025-03-07T06:39:49.916" v="1144" actId="478"/>
          <ac:spMkLst>
            <pc:docMk/>
            <pc:sldMk cId="3373783176" sldId="4151"/>
            <ac:spMk id="4" creationId="{4385D0E4-B2AB-032E-94B8-635541DEFAE7}"/>
          </ac:spMkLst>
        </pc:spChg>
      </pc:sldChg>
      <pc:sldChg chg="addSp delSp modSp add mod modNotesTx">
        <pc:chgData name="Gillian Mari J. Orzal" userId="7138881a-2111-472a-97b6-5619c7f11857" providerId="ADAL" clId="{8E7C7FCD-5A77-47FA-A3A9-B4B0EF5DA774}" dt="2025-03-07T08:21:18.931" v="3222" actId="20577"/>
        <pc:sldMkLst>
          <pc:docMk/>
          <pc:sldMk cId="3152675164" sldId="4152"/>
        </pc:sldMkLst>
        <pc:spChg chg="mod">
          <ac:chgData name="Gillian Mari J. Orzal" userId="7138881a-2111-472a-97b6-5619c7f11857" providerId="ADAL" clId="{8E7C7FCD-5A77-47FA-A3A9-B4B0EF5DA774}" dt="2025-03-07T08:21:18.931" v="3222" actId="20577"/>
          <ac:spMkLst>
            <pc:docMk/>
            <pc:sldMk cId="3152675164" sldId="4152"/>
            <ac:spMk id="2" creationId="{F63C5D0B-59F5-366C-3D8C-93A78D7CA7E2}"/>
          </ac:spMkLst>
        </pc:spChg>
        <pc:spChg chg="mod">
          <ac:chgData name="Gillian Mari J. Orzal" userId="7138881a-2111-472a-97b6-5619c7f11857" providerId="ADAL" clId="{8E7C7FCD-5A77-47FA-A3A9-B4B0EF5DA774}" dt="2025-03-07T07:13:26.166" v="1646" actId="6549"/>
          <ac:spMkLst>
            <pc:docMk/>
            <pc:sldMk cId="3152675164" sldId="4152"/>
            <ac:spMk id="3" creationId="{6D3416A3-D408-7698-9199-4D5C4F1323B0}"/>
          </ac:spMkLst>
        </pc:spChg>
        <pc:spChg chg="del">
          <ac:chgData name="Gillian Mari J. Orzal" userId="7138881a-2111-472a-97b6-5619c7f11857" providerId="ADAL" clId="{8E7C7FCD-5A77-47FA-A3A9-B4B0EF5DA774}" dt="2025-03-07T02:50:39.376" v="257" actId="478"/>
          <ac:spMkLst>
            <pc:docMk/>
            <pc:sldMk cId="3152675164" sldId="4152"/>
            <ac:spMk id="4" creationId="{2894ACAB-DABF-A1A3-D5FD-39C8242C11D2}"/>
          </ac:spMkLst>
        </pc:spChg>
        <pc:spChg chg="add mod">
          <ac:chgData name="Gillian Mari J. Orzal" userId="7138881a-2111-472a-97b6-5619c7f11857" providerId="ADAL" clId="{8E7C7FCD-5A77-47FA-A3A9-B4B0EF5DA774}" dt="2025-03-07T07:04:36.246" v="1526" actId="207"/>
          <ac:spMkLst>
            <pc:docMk/>
            <pc:sldMk cId="3152675164" sldId="4152"/>
            <ac:spMk id="9" creationId="{1CD67524-96E6-1ED7-1C80-197F9E1A32DF}"/>
          </ac:spMkLst>
        </pc:spChg>
        <pc:spChg chg="add mod">
          <ac:chgData name="Gillian Mari J. Orzal" userId="7138881a-2111-472a-97b6-5619c7f11857" providerId="ADAL" clId="{8E7C7FCD-5A77-47FA-A3A9-B4B0EF5DA774}" dt="2025-03-07T07:12:45.089" v="1645" actId="1076"/>
          <ac:spMkLst>
            <pc:docMk/>
            <pc:sldMk cId="3152675164" sldId="4152"/>
            <ac:spMk id="10" creationId="{2EC5BE19-F2F3-0972-33B5-8587A4A4EABB}"/>
          </ac:spMkLst>
        </pc:spChg>
        <pc:spChg chg="add mod">
          <ac:chgData name="Gillian Mari J. Orzal" userId="7138881a-2111-472a-97b6-5619c7f11857" providerId="ADAL" clId="{8E7C7FCD-5A77-47FA-A3A9-B4B0EF5DA774}" dt="2025-03-07T07:09:55.206" v="1599" actId="1036"/>
          <ac:spMkLst>
            <pc:docMk/>
            <pc:sldMk cId="3152675164" sldId="4152"/>
            <ac:spMk id="11" creationId="{29E8B493-0CED-5430-4DD3-C4124AF68D5D}"/>
          </ac:spMkLst>
        </pc:spChg>
        <pc:spChg chg="add mod">
          <ac:chgData name="Gillian Mari J. Orzal" userId="7138881a-2111-472a-97b6-5619c7f11857" providerId="ADAL" clId="{8E7C7FCD-5A77-47FA-A3A9-B4B0EF5DA774}" dt="2025-03-07T07:12:10.208" v="1640" actId="1076"/>
          <ac:spMkLst>
            <pc:docMk/>
            <pc:sldMk cId="3152675164" sldId="4152"/>
            <ac:spMk id="12" creationId="{CD36C1F0-CA2A-448D-232E-8CCC93FD210A}"/>
          </ac:spMkLst>
        </pc:spChg>
        <pc:picChg chg="add mod ord">
          <ac:chgData name="Gillian Mari J. Orzal" userId="7138881a-2111-472a-97b6-5619c7f11857" providerId="ADAL" clId="{8E7C7FCD-5A77-47FA-A3A9-B4B0EF5DA774}" dt="2025-03-07T07:09:11.672" v="1592" actId="1076"/>
          <ac:picMkLst>
            <pc:docMk/>
            <pc:sldMk cId="3152675164" sldId="4152"/>
            <ac:picMk id="6" creationId="{6262EEF2-46C2-E980-7D3C-6C2830BAA7EA}"/>
          </ac:picMkLst>
        </pc:picChg>
        <pc:picChg chg="add mod">
          <ac:chgData name="Gillian Mari J. Orzal" userId="7138881a-2111-472a-97b6-5619c7f11857" providerId="ADAL" clId="{8E7C7FCD-5A77-47FA-A3A9-B4B0EF5DA774}" dt="2025-03-07T07:03:15.155" v="1507" actId="1076"/>
          <ac:picMkLst>
            <pc:docMk/>
            <pc:sldMk cId="3152675164" sldId="4152"/>
            <ac:picMk id="8" creationId="{2FCEBD4A-7F8C-FACB-DBEF-05DBFE384FDA}"/>
          </ac:picMkLst>
        </pc:picChg>
      </pc:sldChg>
      <pc:sldChg chg="delSp modSp add mod modNotesTx">
        <pc:chgData name="Gillian Mari J. Orzal" userId="7138881a-2111-472a-97b6-5619c7f11857" providerId="ADAL" clId="{8E7C7FCD-5A77-47FA-A3A9-B4B0EF5DA774}" dt="2025-03-07T07:29:14.130" v="2094" actId="255"/>
        <pc:sldMkLst>
          <pc:docMk/>
          <pc:sldMk cId="3995293441" sldId="4153"/>
        </pc:sldMkLst>
        <pc:spChg chg="mod">
          <ac:chgData name="Gillian Mari J. Orzal" userId="7138881a-2111-472a-97b6-5619c7f11857" providerId="ADAL" clId="{8E7C7FCD-5A77-47FA-A3A9-B4B0EF5DA774}" dt="2025-03-07T07:15:04.591" v="1669" actId="1076"/>
          <ac:spMkLst>
            <pc:docMk/>
            <pc:sldMk cId="3995293441" sldId="4153"/>
            <ac:spMk id="2" creationId="{9EC3A208-3D51-52F9-1A20-FE94FD363316}"/>
          </ac:spMkLst>
        </pc:spChg>
        <pc:spChg chg="mod">
          <ac:chgData name="Gillian Mari J. Orzal" userId="7138881a-2111-472a-97b6-5619c7f11857" providerId="ADAL" clId="{8E7C7FCD-5A77-47FA-A3A9-B4B0EF5DA774}" dt="2025-03-07T07:29:14.130" v="2094" actId="255"/>
          <ac:spMkLst>
            <pc:docMk/>
            <pc:sldMk cId="3995293441" sldId="4153"/>
            <ac:spMk id="3" creationId="{920D41FA-F2A0-3663-96FC-DA3F6A88DE6B}"/>
          </ac:spMkLst>
        </pc:spChg>
        <pc:spChg chg="del">
          <ac:chgData name="Gillian Mari J. Orzal" userId="7138881a-2111-472a-97b6-5619c7f11857" providerId="ADAL" clId="{8E7C7FCD-5A77-47FA-A3A9-B4B0EF5DA774}" dt="2025-03-07T03:08:50.320" v="293" actId="478"/>
          <ac:spMkLst>
            <pc:docMk/>
            <pc:sldMk cId="3995293441" sldId="4153"/>
            <ac:spMk id="4" creationId="{296F7D47-1E45-85D8-D48B-76AB0119051D}"/>
          </ac:spMkLst>
        </pc:spChg>
      </pc:sldChg>
      <pc:sldChg chg="modSp add del mod">
        <pc:chgData name="Gillian Mari J. Orzal" userId="7138881a-2111-472a-97b6-5619c7f11857" providerId="ADAL" clId="{8E7C7FCD-5A77-47FA-A3A9-B4B0EF5DA774}" dt="2025-03-07T08:17:57.339" v="3197" actId="47"/>
        <pc:sldMkLst>
          <pc:docMk/>
          <pc:sldMk cId="378768958" sldId="4154"/>
        </pc:sldMkLst>
        <pc:spChg chg="mod">
          <ac:chgData name="Gillian Mari J. Orzal" userId="7138881a-2111-472a-97b6-5619c7f11857" providerId="ADAL" clId="{8E7C7FCD-5A77-47FA-A3A9-B4B0EF5DA774}" dt="2025-03-07T06:28:13.323" v="989" actId="20577"/>
          <ac:spMkLst>
            <pc:docMk/>
            <pc:sldMk cId="378768958" sldId="4154"/>
            <ac:spMk id="2" creationId="{F60F1BE9-83E6-3094-741F-717A0F7F5383}"/>
          </ac:spMkLst>
        </pc:spChg>
        <pc:spChg chg="mod">
          <ac:chgData name="Gillian Mari J. Orzal" userId="7138881a-2111-472a-97b6-5619c7f11857" providerId="ADAL" clId="{8E7C7FCD-5A77-47FA-A3A9-B4B0EF5DA774}" dt="2025-03-07T07:31:01.731" v="2099" actId="6549"/>
          <ac:spMkLst>
            <pc:docMk/>
            <pc:sldMk cId="378768958" sldId="4154"/>
            <ac:spMk id="3" creationId="{9424DA9E-1480-5617-2395-49AE06CAD93D}"/>
          </ac:spMkLst>
        </pc:spChg>
      </pc:sldChg>
      <pc:sldChg chg="addSp delSp modSp add mod modNotesTx">
        <pc:chgData name="Gillian Mari J. Orzal" userId="7138881a-2111-472a-97b6-5619c7f11857" providerId="ADAL" clId="{8E7C7FCD-5A77-47FA-A3A9-B4B0EF5DA774}" dt="2025-03-07T07:37:49.979" v="2154" actId="208"/>
        <pc:sldMkLst>
          <pc:docMk/>
          <pc:sldMk cId="1207743861" sldId="4155"/>
        </pc:sldMkLst>
        <pc:spChg chg="mod">
          <ac:chgData name="Gillian Mari J. Orzal" userId="7138881a-2111-472a-97b6-5619c7f11857" providerId="ADAL" clId="{8E7C7FCD-5A77-47FA-A3A9-B4B0EF5DA774}" dt="2025-03-07T07:37:20.044" v="2150" actId="20577"/>
          <ac:spMkLst>
            <pc:docMk/>
            <pc:sldMk cId="1207743861" sldId="4155"/>
            <ac:spMk id="2" creationId="{E557A3C7-9210-10AF-7458-04887352D2C4}"/>
          </ac:spMkLst>
        </pc:spChg>
        <pc:spChg chg="del mod">
          <ac:chgData name="Gillian Mari J. Orzal" userId="7138881a-2111-472a-97b6-5619c7f11857" providerId="ADAL" clId="{8E7C7FCD-5A77-47FA-A3A9-B4B0EF5DA774}" dt="2025-03-07T03:23:32.524" v="468" actId="478"/>
          <ac:spMkLst>
            <pc:docMk/>
            <pc:sldMk cId="1207743861" sldId="4155"/>
            <ac:spMk id="3" creationId="{3FF18A6C-B221-CAF9-1315-67C5DB67F21F}"/>
          </ac:spMkLst>
        </pc:spChg>
        <pc:spChg chg="add del mod">
          <ac:chgData name="Gillian Mari J. Orzal" userId="7138881a-2111-472a-97b6-5619c7f11857" providerId="ADAL" clId="{8E7C7FCD-5A77-47FA-A3A9-B4B0EF5DA774}" dt="2025-03-07T03:23:39.949" v="470" actId="478"/>
          <ac:spMkLst>
            <pc:docMk/>
            <pc:sldMk cId="1207743861" sldId="4155"/>
            <ac:spMk id="5" creationId="{134E2664-0E58-A117-A318-916B37CCD9C7}"/>
          </ac:spMkLst>
        </pc:spChg>
        <pc:spChg chg="add del mod">
          <ac:chgData name="Gillian Mari J. Orzal" userId="7138881a-2111-472a-97b6-5619c7f11857" providerId="ADAL" clId="{8E7C7FCD-5A77-47FA-A3A9-B4B0EF5DA774}" dt="2025-03-07T07:32:05.900" v="2101" actId="478"/>
          <ac:spMkLst>
            <pc:docMk/>
            <pc:sldMk cId="1207743861" sldId="4155"/>
            <ac:spMk id="6" creationId="{7DA5762A-EEB1-B15F-DF72-A1384C6D9BAB}"/>
          </ac:spMkLst>
        </pc:spChg>
        <pc:spChg chg="add del mod">
          <ac:chgData name="Gillian Mari J. Orzal" userId="7138881a-2111-472a-97b6-5619c7f11857" providerId="ADAL" clId="{8E7C7FCD-5A77-47FA-A3A9-B4B0EF5DA774}" dt="2025-03-07T07:32:07.632" v="2102" actId="478"/>
          <ac:spMkLst>
            <pc:docMk/>
            <pc:sldMk cId="1207743861" sldId="4155"/>
            <ac:spMk id="11" creationId="{23EBAE6F-7746-99F3-609B-E873503215D6}"/>
          </ac:spMkLst>
        </pc:spChg>
        <pc:spChg chg="add mod">
          <ac:chgData name="Gillian Mari J. Orzal" userId="7138881a-2111-472a-97b6-5619c7f11857" providerId="ADAL" clId="{8E7C7FCD-5A77-47FA-A3A9-B4B0EF5DA774}" dt="2025-03-07T03:36:45.463" v="587"/>
          <ac:spMkLst>
            <pc:docMk/>
            <pc:sldMk cId="1207743861" sldId="4155"/>
            <ac:spMk id="12" creationId="{3FA69D12-AE50-F9CD-E16B-E2A70E94B8BD}"/>
          </ac:spMkLst>
        </pc:spChg>
        <pc:spChg chg="add mod">
          <ac:chgData name="Gillian Mari J. Orzal" userId="7138881a-2111-472a-97b6-5619c7f11857" providerId="ADAL" clId="{8E7C7FCD-5A77-47FA-A3A9-B4B0EF5DA774}" dt="2025-03-07T07:37:40.490" v="2153" actId="1076"/>
          <ac:spMkLst>
            <pc:docMk/>
            <pc:sldMk cId="1207743861" sldId="4155"/>
            <ac:spMk id="13" creationId="{1AF48EBE-E35E-FDFF-6F5E-4AF99AF51F46}"/>
          </ac:spMkLst>
        </pc:spChg>
        <pc:picChg chg="add del mod">
          <ac:chgData name="Gillian Mari J. Orzal" userId="7138881a-2111-472a-97b6-5619c7f11857" providerId="ADAL" clId="{8E7C7FCD-5A77-47FA-A3A9-B4B0EF5DA774}" dt="2025-03-07T03:31:45.105" v="497" actId="478"/>
          <ac:picMkLst>
            <pc:docMk/>
            <pc:sldMk cId="1207743861" sldId="4155"/>
            <ac:picMk id="7" creationId="{23B98C0E-A936-AA35-0934-EC568FC71E19}"/>
          </ac:picMkLst>
        </pc:picChg>
        <pc:picChg chg="add del mod">
          <ac:chgData name="Gillian Mari J. Orzal" userId="7138881a-2111-472a-97b6-5619c7f11857" providerId="ADAL" clId="{8E7C7FCD-5A77-47FA-A3A9-B4B0EF5DA774}" dt="2025-03-07T03:31:45.105" v="497" actId="478"/>
          <ac:picMkLst>
            <pc:docMk/>
            <pc:sldMk cId="1207743861" sldId="4155"/>
            <ac:picMk id="8" creationId="{BB7AEE2D-0087-157A-0C2B-B87DECA705D4}"/>
          </ac:picMkLst>
        </pc:picChg>
        <pc:picChg chg="add del mod">
          <ac:chgData name="Gillian Mari J. Orzal" userId="7138881a-2111-472a-97b6-5619c7f11857" providerId="ADAL" clId="{8E7C7FCD-5A77-47FA-A3A9-B4B0EF5DA774}" dt="2025-03-07T03:31:45.105" v="497" actId="478"/>
          <ac:picMkLst>
            <pc:docMk/>
            <pc:sldMk cId="1207743861" sldId="4155"/>
            <ac:picMk id="9" creationId="{A0AD71CE-564A-0C84-562C-DE8DC01D17E4}"/>
          </ac:picMkLst>
        </pc:picChg>
        <pc:picChg chg="add mod modCrop">
          <ac:chgData name="Gillian Mari J. Orzal" userId="7138881a-2111-472a-97b6-5619c7f11857" providerId="ADAL" clId="{8E7C7FCD-5A77-47FA-A3A9-B4B0EF5DA774}" dt="2025-03-07T07:37:49.979" v="2154" actId="208"/>
          <ac:picMkLst>
            <pc:docMk/>
            <pc:sldMk cId="1207743861" sldId="4155"/>
            <ac:picMk id="10" creationId="{C28BC4CA-49A8-CF3A-E1BC-FAAD630DEADF}"/>
          </ac:picMkLst>
        </pc:picChg>
      </pc:sldChg>
      <pc:sldChg chg="addSp delSp modSp add del mod modNotesTx">
        <pc:chgData name="Gillian Mari J. Orzal" userId="7138881a-2111-472a-97b6-5619c7f11857" providerId="ADAL" clId="{8E7C7FCD-5A77-47FA-A3A9-B4B0EF5DA774}" dt="2025-03-07T07:38:05.487" v="2155" actId="47"/>
        <pc:sldMkLst>
          <pc:docMk/>
          <pc:sldMk cId="161281305" sldId="4156"/>
        </pc:sldMkLst>
        <pc:spChg chg="mod">
          <ac:chgData name="Gillian Mari J. Orzal" userId="7138881a-2111-472a-97b6-5619c7f11857" providerId="ADAL" clId="{8E7C7FCD-5A77-47FA-A3A9-B4B0EF5DA774}" dt="2025-03-07T03:47:28.504" v="714" actId="14100"/>
          <ac:spMkLst>
            <pc:docMk/>
            <pc:sldMk cId="161281305" sldId="4156"/>
            <ac:spMk id="6" creationId="{E3E0062B-ECEE-F751-6F2D-D7BD02B828DE}"/>
          </ac:spMkLst>
        </pc:spChg>
        <pc:spChg chg="add mod">
          <ac:chgData name="Gillian Mari J. Orzal" userId="7138881a-2111-472a-97b6-5619c7f11857" providerId="ADAL" clId="{8E7C7FCD-5A77-47FA-A3A9-B4B0EF5DA774}" dt="2025-03-07T03:46:31.528" v="705" actId="1076"/>
          <ac:spMkLst>
            <pc:docMk/>
            <pc:sldMk cId="161281305" sldId="4156"/>
            <ac:spMk id="8" creationId="{F28CD8EA-8083-B47E-C443-C78099A70919}"/>
          </ac:spMkLst>
        </pc:spChg>
        <pc:spChg chg="del mod">
          <ac:chgData name="Gillian Mari J. Orzal" userId="7138881a-2111-472a-97b6-5619c7f11857" providerId="ADAL" clId="{8E7C7FCD-5A77-47FA-A3A9-B4B0EF5DA774}" dt="2025-03-07T03:37:37.389" v="592" actId="478"/>
          <ac:spMkLst>
            <pc:docMk/>
            <pc:sldMk cId="161281305" sldId="4156"/>
            <ac:spMk id="11" creationId="{9879DE56-2BF6-8DDB-CFE2-A22FB34B7C3F}"/>
          </ac:spMkLst>
        </pc:spChg>
        <pc:picChg chg="add mod">
          <ac:chgData name="Gillian Mari J. Orzal" userId="7138881a-2111-472a-97b6-5619c7f11857" providerId="ADAL" clId="{8E7C7FCD-5A77-47FA-A3A9-B4B0EF5DA774}" dt="2025-03-07T03:47:22.226" v="712" actId="1076"/>
          <ac:picMkLst>
            <pc:docMk/>
            <pc:sldMk cId="161281305" sldId="4156"/>
            <ac:picMk id="4" creationId="{5353A259-3E4C-6EF7-A803-40D8BFF9EE61}"/>
          </ac:picMkLst>
        </pc:picChg>
        <pc:picChg chg="add mod">
          <ac:chgData name="Gillian Mari J. Orzal" userId="7138881a-2111-472a-97b6-5619c7f11857" providerId="ADAL" clId="{8E7C7FCD-5A77-47FA-A3A9-B4B0EF5DA774}" dt="2025-03-07T03:47:24.596" v="713" actId="1076"/>
          <ac:picMkLst>
            <pc:docMk/>
            <pc:sldMk cId="161281305" sldId="4156"/>
            <ac:picMk id="7" creationId="{1794C25F-2EAD-8C1A-CA43-665D6FABF038}"/>
          </ac:picMkLst>
        </pc:picChg>
        <pc:picChg chg="del">
          <ac:chgData name="Gillian Mari J. Orzal" userId="7138881a-2111-472a-97b6-5619c7f11857" providerId="ADAL" clId="{8E7C7FCD-5A77-47FA-A3A9-B4B0EF5DA774}" dt="2025-03-07T03:37:25.134" v="590" actId="478"/>
          <ac:picMkLst>
            <pc:docMk/>
            <pc:sldMk cId="161281305" sldId="4156"/>
            <ac:picMk id="10" creationId="{810D310E-F961-4A8F-AF1E-D5DD33605FBB}"/>
          </ac:picMkLst>
        </pc:picChg>
      </pc:sldChg>
      <pc:sldChg chg="addSp delSp modSp add del mod modNotesTx">
        <pc:chgData name="Gillian Mari J. Orzal" userId="7138881a-2111-472a-97b6-5619c7f11857" providerId="ADAL" clId="{8E7C7FCD-5A77-47FA-A3A9-B4B0EF5DA774}" dt="2025-03-07T08:18:00.667" v="3198" actId="47"/>
        <pc:sldMkLst>
          <pc:docMk/>
          <pc:sldMk cId="1371176364" sldId="4157"/>
        </pc:sldMkLst>
        <pc:spChg chg="mod">
          <ac:chgData name="Gillian Mari J. Orzal" userId="7138881a-2111-472a-97b6-5619c7f11857" providerId="ADAL" clId="{8E7C7FCD-5A77-47FA-A3A9-B4B0EF5DA774}" dt="2025-03-07T04:09:02.427" v="907" actId="1076"/>
          <ac:spMkLst>
            <pc:docMk/>
            <pc:sldMk cId="1371176364" sldId="4157"/>
            <ac:spMk id="6" creationId="{FB4D3D97-E105-8252-08B5-6E9BFC605450}"/>
          </ac:spMkLst>
        </pc:spChg>
        <pc:spChg chg="del mod">
          <ac:chgData name="Gillian Mari J. Orzal" userId="7138881a-2111-472a-97b6-5619c7f11857" providerId="ADAL" clId="{8E7C7FCD-5A77-47FA-A3A9-B4B0EF5DA774}" dt="2025-03-07T03:50:06.499" v="746" actId="478"/>
          <ac:spMkLst>
            <pc:docMk/>
            <pc:sldMk cId="1371176364" sldId="4157"/>
            <ac:spMk id="8" creationId="{33F0254E-467A-E6DB-5C53-AE5FCF97D406}"/>
          </ac:spMkLst>
        </pc:spChg>
        <pc:spChg chg="add del">
          <ac:chgData name="Gillian Mari J. Orzal" userId="7138881a-2111-472a-97b6-5619c7f11857" providerId="ADAL" clId="{8E7C7FCD-5A77-47FA-A3A9-B4B0EF5DA774}" dt="2025-03-07T04:07:01.426" v="865" actId="11529"/>
          <ac:spMkLst>
            <pc:docMk/>
            <pc:sldMk cId="1371176364" sldId="4157"/>
            <ac:spMk id="21" creationId="{4825B210-E60F-EC2B-88CA-9A1D1EFE195F}"/>
          </ac:spMkLst>
        </pc:spChg>
        <pc:picChg chg="del">
          <ac:chgData name="Gillian Mari J. Orzal" userId="7138881a-2111-472a-97b6-5619c7f11857" providerId="ADAL" clId="{8E7C7FCD-5A77-47FA-A3A9-B4B0EF5DA774}" dt="2025-03-07T03:47:59.436" v="716" actId="478"/>
          <ac:picMkLst>
            <pc:docMk/>
            <pc:sldMk cId="1371176364" sldId="4157"/>
            <ac:picMk id="4" creationId="{D9665E34-E59C-AED4-004D-736964928631}"/>
          </ac:picMkLst>
        </pc:picChg>
        <pc:picChg chg="add del mod">
          <ac:chgData name="Gillian Mari J. Orzal" userId="7138881a-2111-472a-97b6-5619c7f11857" providerId="ADAL" clId="{8E7C7FCD-5A77-47FA-A3A9-B4B0EF5DA774}" dt="2025-03-07T04:04:08.027" v="847" actId="478"/>
          <ac:picMkLst>
            <pc:docMk/>
            <pc:sldMk cId="1371176364" sldId="4157"/>
            <ac:picMk id="5" creationId="{B426BCE7-0800-CEE8-16B3-EA1A2EA5B1C4}"/>
          </ac:picMkLst>
        </pc:picChg>
        <pc:picChg chg="del">
          <ac:chgData name="Gillian Mari J. Orzal" userId="7138881a-2111-472a-97b6-5619c7f11857" providerId="ADAL" clId="{8E7C7FCD-5A77-47FA-A3A9-B4B0EF5DA774}" dt="2025-03-07T03:47:59.436" v="716" actId="478"/>
          <ac:picMkLst>
            <pc:docMk/>
            <pc:sldMk cId="1371176364" sldId="4157"/>
            <ac:picMk id="7" creationId="{9FDD4E91-D454-3719-2955-F41B729EA1DD}"/>
          </ac:picMkLst>
        </pc:picChg>
        <pc:picChg chg="add del mod">
          <ac:chgData name="Gillian Mari J. Orzal" userId="7138881a-2111-472a-97b6-5619c7f11857" providerId="ADAL" clId="{8E7C7FCD-5A77-47FA-A3A9-B4B0EF5DA774}" dt="2025-03-07T04:04:08.027" v="847" actId="478"/>
          <ac:picMkLst>
            <pc:docMk/>
            <pc:sldMk cId="1371176364" sldId="4157"/>
            <ac:picMk id="10" creationId="{8E9D6CCA-C1B9-C9EB-5CFE-B0852CF5BBE6}"/>
          </ac:picMkLst>
        </pc:picChg>
        <pc:picChg chg="add del mod">
          <ac:chgData name="Gillian Mari J. Orzal" userId="7138881a-2111-472a-97b6-5619c7f11857" providerId="ADAL" clId="{8E7C7FCD-5A77-47FA-A3A9-B4B0EF5DA774}" dt="2025-03-07T04:04:08.027" v="847" actId="478"/>
          <ac:picMkLst>
            <pc:docMk/>
            <pc:sldMk cId="1371176364" sldId="4157"/>
            <ac:picMk id="12" creationId="{51C673DB-3081-9659-3825-1898A6071E18}"/>
          </ac:picMkLst>
        </pc:picChg>
        <pc:picChg chg="add del mod">
          <ac:chgData name="Gillian Mari J. Orzal" userId="7138881a-2111-472a-97b6-5619c7f11857" providerId="ADAL" clId="{8E7C7FCD-5A77-47FA-A3A9-B4B0EF5DA774}" dt="2025-03-07T04:04:13.871" v="849" actId="478"/>
          <ac:picMkLst>
            <pc:docMk/>
            <pc:sldMk cId="1371176364" sldId="4157"/>
            <ac:picMk id="13" creationId="{BA9D60C6-8031-C66A-E4CF-8257F721841C}"/>
          </ac:picMkLst>
        </pc:picChg>
        <pc:picChg chg="add del mod">
          <ac:chgData name="Gillian Mari J. Orzal" userId="7138881a-2111-472a-97b6-5619c7f11857" providerId="ADAL" clId="{8E7C7FCD-5A77-47FA-A3A9-B4B0EF5DA774}" dt="2025-03-07T04:04:13.871" v="849" actId="478"/>
          <ac:picMkLst>
            <pc:docMk/>
            <pc:sldMk cId="1371176364" sldId="4157"/>
            <ac:picMk id="14" creationId="{1EA66064-EA30-116F-67C1-0C9611FB2D9F}"/>
          </ac:picMkLst>
        </pc:picChg>
        <pc:picChg chg="add del mod">
          <ac:chgData name="Gillian Mari J. Orzal" userId="7138881a-2111-472a-97b6-5619c7f11857" providerId="ADAL" clId="{8E7C7FCD-5A77-47FA-A3A9-B4B0EF5DA774}" dt="2025-03-07T04:04:13.871" v="849" actId="478"/>
          <ac:picMkLst>
            <pc:docMk/>
            <pc:sldMk cId="1371176364" sldId="4157"/>
            <ac:picMk id="15" creationId="{31928978-5B68-401E-90E7-4E33EE4B86B3}"/>
          </ac:picMkLst>
        </pc:picChg>
        <pc:picChg chg="add del mod">
          <ac:chgData name="Gillian Mari J. Orzal" userId="7138881a-2111-472a-97b6-5619c7f11857" providerId="ADAL" clId="{8E7C7FCD-5A77-47FA-A3A9-B4B0EF5DA774}" dt="2025-03-07T04:05:48.090" v="856" actId="478"/>
          <ac:picMkLst>
            <pc:docMk/>
            <pc:sldMk cId="1371176364" sldId="4157"/>
            <ac:picMk id="16" creationId="{AAC00916-B374-5584-1678-EA36F77360F9}"/>
          </ac:picMkLst>
        </pc:picChg>
        <pc:picChg chg="add del mod">
          <ac:chgData name="Gillian Mari J. Orzal" userId="7138881a-2111-472a-97b6-5619c7f11857" providerId="ADAL" clId="{8E7C7FCD-5A77-47FA-A3A9-B4B0EF5DA774}" dt="2025-03-07T04:07:33.108" v="871" actId="478"/>
          <ac:picMkLst>
            <pc:docMk/>
            <pc:sldMk cId="1371176364" sldId="4157"/>
            <ac:picMk id="17" creationId="{734064F9-616A-8088-D8C7-42E4FA69BCF6}"/>
          </ac:picMkLst>
        </pc:picChg>
        <pc:picChg chg="add del mod">
          <ac:chgData name="Gillian Mari J. Orzal" userId="7138881a-2111-472a-97b6-5619c7f11857" providerId="ADAL" clId="{8E7C7FCD-5A77-47FA-A3A9-B4B0EF5DA774}" dt="2025-03-07T04:07:45.222" v="876" actId="478"/>
          <ac:picMkLst>
            <pc:docMk/>
            <pc:sldMk cId="1371176364" sldId="4157"/>
            <ac:picMk id="18" creationId="{9C1CEFC5-DD6B-A7F0-A8D7-F72674064570}"/>
          </ac:picMkLst>
        </pc:picChg>
        <pc:picChg chg="add del mod">
          <ac:chgData name="Gillian Mari J. Orzal" userId="7138881a-2111-472a-97b6-5619c7f11857" providerId="ADAL" clId="{8E7C7FCD-5A77-47FA-A3A9-B4B0EF5DA774}" dt="2025-03-07T04:07:35.122" v="872" actId="478"/>
          <ac:picMkLst>
            <pc:docMk/>
            <pc:sldMk cId="1371176364" sldId="4157"/>
            <ac:picMk id="20" creationId="{FFA9F369-C7D7-B44E-B617-C0AEEAD196C3}"/>
          </ac:picMkLst>
        </pc:picChg>
        <pc:picChg chg="add mod">
          <ac:chgData name="Gillian Mari J. Orzal" userId="7138881a-2111-472a-97b6-5619c7f11857" providerId="ADAL" clId="{8E7C7FCD-5A77-47FA-A3A9-B4B0EF5DA774}" dt="2025-03-07T04:08:46.069" v="889" actId="1076"/>
          <ac:picMkLst>
            <pc:docMk/>
            <pc:sldMk cId="1371176364" sldId="4157"/>
            <ac:picMk id="22" creationId="{597F678A-608C-FFD3-CDA4-B88823AB1D40}"/>
          </ac:picMkLst>
        </pc:picChg>
        <pc:picChg chg="add mod">
          <ac:chgData name="Gillian Mari J. Orzal" userId="7138881a-2111-472a-97b6-5619c7f11857" providerId="ADAL" clId="{8E7C7FCD-5A77-47FA-A3A9-B4B0EF5DA774}" dt="2025-03-07T04:08:54.419" v="906" actId="1038"/>
          <ac:picMkLst>
            <pc:docMk/>
            <pc:sldMk cId="1371176364" sldId="4157"/>
            <ac:picMk id="23" creationId="{DEFB0F98-3F1C-9BFF-7216-33AC77A1F20C}"/>
          </ac:picMkLst>
        </pc:picChg>
        <pc:picChg chg="add mod modCrop">
          <ac:chgData name="Gillian Mari J. Orzal" userId="7138881a-2111-472a-97b6-5619c7f11857" providerId="ADAL" clId="{8E7C7FCD-5A77-47FA-A3A9-B4B0EF5DA774}" dt="2025-03-07T04:08:48.295" v="890" actId="1076"/>
          <ac:picMkLst>
            <pc:docMk/>
            <pc:sldMk cId="1371176364" sldId="4157"/>
            <ac:picMk id="24" creationId="{0D61A52C-E41B-C3DC-25C1-62CB626BA492}"/>
          </ac:picMkLst>
        </pc:picChg>
      </pc:sldChg>
      <pc:sldChg chg="addSp delSp modSp add del mod modNotesTx">
        <pc:chgData name="Gillian Mari J. Orzal" userId="7138881a-2111-472a-97b6-5619c7f11857" providerId="ADAL" clId="{8E7C7FCD-5A77-47FA-A3A9-B4B0EF5DA774}" dt="2025-03-07T06:15:42.215" v="948" actId="47"/>
        <pc:sldMkLst>
          <pc:docMk/>
          <pc:sldMk cId="507279382" sldId="4158"/>
        </pc:sldMkLst>
        <pc:spChg chg="del">
          <ac:chgData name="Gillian Mari J. Orzal" userId="7138881a-2111-472a-97b6-5619c7f11857" providerId="ADAL" clId="{8E7C7FCD-5A77-47FA-A3A9-B4B0EF5DA774}" dt="2025-03-07T03:56:32.739" v="762" actId="478"/>
          <ac:spMkLst>
            <pc:docMk/>
            <pc:sldMk cId="507279382" sldId="4158"/>
            <ac:spMk id="2" creationId="{C757B854-DEF3-978C-0FBB-F62CAC70C87E}"/>
          </ac:spMkLst>
        </pc:spChg>
        <pc:spChg chg="add del mod">
          <ac:chgData name="Gillian Mari J. Orzal" userId="7138881a-2111-472a-97b6-5619c7f11857" providerId="ADAL" clId="{8E7C7FCD-5A77-47FA-A3A9-B4B0EF5DA774}" dt="2025-03-07T04:09:11.490" v="908"/>
          <ac:spMkLst>
            <pc:docMk/>
            <pc:sldMk cId="507279382" sldId="4158"/>
            <ac:spMk id="4" creationId="{EF1D81AF-3654-B389-2210-C4D54B8E229A}"/>
          </ac:spMkLst>
        </pc:spChg>
        <pc:spChg chg="del">
          <ac:chgData name="Gillian Mari J. Orzal" userId="7138881a-2111-472a-97b6-5619c7f11857" providerId="ADAL" clId="{8E7C7FCD-5A77-47FA-A3A9-B4B0EF5DA774}" dt="2025-03-07T03:56:34.882" v="763" actId="478"/>
          <ac:spMkLst>
            <pc:docMk/>
            <pc:sldMk cId="507279382" sldId="4158"/>
            <ac:spMk id="6" creationId="{808A466A-F669-6673-4912-7A158A922CB2}"/>
          </ac:spMkLst>
        </pc:spChg>
        <pc:spChg chg="add mod">
          <ac:chgData name="Gillian Mari J. Orzal" userId="7138881a-2111-472a-97b6-5619c7f11857" providerId="ADAL" clId="{8E7C7FCD-5A77-47FA-A3A9-B4B0EF5DA774}" dt="2025-03-07T04:11:46.992" v="931" actId="1076"/>
          <ac:spMkLst>
            <pc:docMk/>
            <pc:sldMk cId="507279382" sldId="4158"/>
            <ac:spMk id="9" creationId="{83E5C0AF-ABD4-AE16-4408-F99D4553D021}"/>
          </ac:spMkLst>
        </pc:spChg>
        <pc:spChg chg="add mod">
          <ac:chgData name="Gillian Mari J. Orzal" userId="7138881a-2111-472a-97b6-5619c7f11857" providerId="ADAL" clId="{8E7C7FCD-5A77-47FA-A3A9-B4B0EF5DA774}" dt="2025-03-07T04:11:49.568" v="932" actId="1076"/>
          <ac:spMkLst>
            <pc:docMk/>
            <pc:sldMk cId="507279382" sldId="4158"/>
            <ac:spMk id="11" creationId="{00983D15-7F62-F520-4BF8-5A9ABA34923E}"/>
          </ac:spMkLst>
        </pc:spChg>
        <pc:picChg chg="del mod">
          <ac:chgData name="Gillian Mari J. Orzal" userId="7138881a-2111-472a-97b6-5619c7f11857" providerId="ADAL" clId="{8E7C7FCD-5A77-47FA-A3A9-B4B0EF5DA774}" dt="2025-03-07T03:58:45.551" v="773" actId="21"/>
          <ac:picMkLst>
            <pc:docMk/>
            <pc:sldMk cId="507279382" sldId="4158"/>
            <ac:picMk id="5" creationId="{6950E9DC-7A14-B250-86A8-DE1C200E4556}"/>
          </ac:picMkLst>
        </pc:picChg>
        <pc:picChg chg="add del mod">
          <ac:chgData name="Gillian Mari J. Orzal" userId="7138881a-2111-472a-97b6-5619c7f11857" providerId="ADAL" clId="{8E7C7FCD-5A77-47FA-A3A9-B4B0EF5DA774}" dt="2025-03-07T03:58:45.551" v="773" actId="21"/>
          <ac:picMkLst>
            <pc:docMk/>
            <pc:sldMk cId="507279382" sldId="4158"/>
            <ac:picMk id="8" creationId="{EBE752A1-7787-6209-360A-AA2335AA284D}"/>
          </ac:picMkLst>
        </pc:picChg>
        <pc:picChg chg="del mod">
          <ac:chgData name="Gillian Mari J. Orzal" userId="7138881a-2111-472a-97b6-5619c7f11857" providerId="ADAL" clId="{8E7C7FCD-5A77-47FA-A3A9-B4B0EF5DA774}" dt="2025-03-07T03:58:45.551" v="773" actId="21"/>
          <ac:picMkLst>
            <pc:docMk/>
            <pc:sldMk cId="507279382" sldId="4158"/>
            <ac:picMk id="10" creationId="{02018D55-F319-1E2B-0CC1-1B1FC168E5E6}"/>
          </ac:picMkLst>
        </pc:picChg>
        <pc:picChg chg="del mod">
          <ac:chgData name="Gillian Mari J. Orzal" userId="7138881a-2111-472a-97b6-5619c7f11857" providerId="ADAL" clId="{8E7C7FCD-5A77-47FA-A3A9-B4B0EF5DA774}" dt="2025-03-07T03:58:45.551" v="773" actId="21"/>
          <ac:picMkLst>
            <pc:docMk/>
            <pc:sldMk cId="507279382" sldId="4158"/>
            <ac:picMk id="12" creationId="{2F09EF25-1018-4418-7D1B-312CECF69319}"/>
          </ac:picMkLst>
        </pc:picChg>
      </pc:sldChg>
      <pc:sldChg chg="modSp add mod">
        <pc:chgData name="Gillian Mari J. Orzal" userId="7138881a-2111-472a-97b6-5619c7f11857" providerId="ADAL" clId="{8E7C7FCD-5A77-47FA-A3A9-B4B0EF5DA774}" dt="2025-03-07T08:25:32.327" v="3286" actId="20577"/>
        <pc:sldMkLst>
          <pc:docMk/>
          <pc:sldMk cId="1730180899" sldId="4159"/>
        </pc:sldMkLst>
        <pc:spChg chg="mod">
          <ac:chgData name="Gillian Mari J. Orzal" userId="7138881a-2111-472a-97b6-5619c7f11857" providerId="ADAL" clId="{8E7C7FCD-5A77-47FA-A3A9-B4B0EF5DA774}" dt="2025-03-07T08:23:01.090" v="3233" actId="14100"/>
          <ac:spMkLst>
            <pc:docMk/>
            <pc:sldMk cId="1730180899" sldId="4159"/>
            <ac:spMk id="9" creationId="{0D768016-919B-42A1-FA2B-C5582B3029CF}"/>
          </ac:spMkLst>
        </pc:spChg>
        <pc:spChg chg="mod">
          <ac:chgData name="Gillian Mari J. Orzal" userId="7138881a-2111-472a-97b6-5619c7f11857" providerId="ADAL" clId="{8E7C7FCD-5A77-47FA-A3A9-B4B0EF5DA774}" dt="2025-03-07T08:25:32.327" v="3286" actId="20577"/>
          <ac:spMkLst>
            <pc:docMk/>
            <pc:sldMk cId="1730180899" sldId="4159"/>
            <ac:spMk id="11" creationId="{0472E4AB-16A4-22F3-68AD-CD8E848BDC3A}"/>
          </ac:spMkLst>
        </pc:spChg>
      </pc:sldChg>
      <pc:sldChg chg="new del">
        <pc:chgData name="Gillian Mari J. Orzal" userId="7138881a-2111-472a-97b6-5619c7f11857" providerId="ADAL" clId="{8E7C7FCD-5A77-47FA-A3A9-B4B0EF5DA774}" dt="2025-03-07T04:09:35.787" v="909" actId="47"/>
        <pc:sldMkLst>
          <pc:docMk/>
          <pc:sldMk cId="3974967528" sldId="4159"/>
        </pc:sldMkLst>
      </pc:sldChg>
      <pc:sldChg chg="addSp modSp new del mod">
        <pc:chgData name="Gillian Mari J. Orzal" userId="7138881a-2111-472a-97b6-5619c7f11857" providerId="ADAL" clId="{8E7C7FCD-5A77-47FA-A3A9-B4B0EF5DA774}" dt="2025-03-07T04:09:37.142" v="910" actId="47"/>
        <pc:sldMkLst>
          <pc:docMk/>
          <pc:sldMk cId="32679649" sldId="4160"/>
        </pc:sldMkLst>
        <pc:picChg chg="add mod">
          <ac:chgData name="Gillian Mari J. Orzal" userId="7138881a-2111-472a-97b6-5619c7f11857" providerId="ADAL" clId="{8E7C7FCD-5A77-47FA-A3A9-B4B0EF5DA774}" dt="2025-03-07T03:59:44.223" v="776"/>
          <ac:picMkLst>
            <pc:docMk/>
            <pc:sldMk cId="32679649" sldId="4160"/>
            <ac:picMk id="5" creationId="{6950E9DC-7A14-B250-86A8-DE1C200E4556}"/>
          </ac:picMkLst>
        </pc:picChg>
        <pc:picChg chg="add mod">
          <ac:chgData name="Gillian Mari J. Orzal" userId="7138881a-2111-472a-97b6-5619c7f11857" providerId="ADAL" clId="{8E7C7FCD-5A77-47FA-A3A9-B4B0EF5DA774}" dt="2025-03-07T03:59:48.586" v="777" actId="1076"/>
          <ac:picMkLst>
            <pc:docMk/>
            <pc:sldMk cId="32679649" sldId="4160"/>
            <ac:picMk id="8" creationId="{EBE752A1-7787-6209-360A-AA2335AA284D}"/>
          </ac:picMkLst>
        </pc:picChg>
        <pc:picChg chg="add mod">
          <ac:chgData name="Gillian Mari J. Orzal" userId="7138881a-2111-472a-97b6-5619c7f11857" providerId="ADAL" clId="{8E7C7FCD-5A77-47FA-A3A9-B4B0EF5DA774}" dt="2025-03-07T03:59:50.790" v="778" actId="1076"/>
          <ac:picMkLst>
            <pc:docMk/>
            <pc:sldMk cId="32679649" sldId="4160"/>
            <ac:picMk id="10" creationId="{02018D55-F319-1E2B-0CC1-1B1FC168E5E6}"/>
          </ac:picMkLst>
        </pc:picChg>
        <pc:picChg chg="add mod">
          <ac:chgData name="Gillian Mari J. Orzal" userId="7138881a-2111-472a-97b6-5619c7f11857" providerId="ADAL" clId="{8E7C7FCD-5A77-47FA-A3A9-B4B0EF5DA774}" dt="2025-03-07T03:59:44.223" v="776"/>
          <ac:picMkLst>
            <pc:docMk/>
            <pc:sldMk cId="32679649" sldId="4160"/>
            <ac:picMk id="12" creationId="{2F09EF25-1018-4418-7D1B-312CECF69319}"/>
          </ac:picMkLst>
        </pc:picChg>
      </pc:sldChg>
      <pc:sldChg chg="addSp delSp modSp add del mod">
        <pc:chgData name="Gillian Mari J. Orzal" userId="7138881a-2111-472a-97b6-5619c7f11857" providerId="ADAL" clId="{8E7C7FCD-5A77-47FA-A3A9-B4B0EF5DA774}" dt="2025-03-07T06:46:01.648" v="1288" actId="47"/>
        <pc:sldMkLst>
          <pc:docMk/>
          <pc:sldMk cId="1844720684" sldId="4160"/>
        </pc:sldMkLst>
        <pc:spChg chg="mod">
          <ac:chgData name="Gillian Mari J. Orzal" userId="7138881a-2111-472a-97b6-5619c7f11857" providerId="ADAL" clId="{8E7C7FCD-5A77-47FA-A3A9-B4B0EF5DA774}" dt="2025-03-07T06:45:49.973" v="1286" actId="21"/>
          <ac:spMkLst>
            <pc:docMk/>
            <pc:sldMk cId="1844720684" sldId="4160"/>
            <ac:spMk id="2" creationId="{7C743D68-A9CE-37A1-7743-87014E5A94F3}"/>
          </ac:spMkLst>
        </pc:spChg>
        <pc:spChg chg="mod">
          <ac:chgData name="Gillian Mari J. Orzal" userId="7138881a-2111-472a-97b6-5619c7f11857" providerId="ADAL" clId="{8E7C7FCD-5A77-47FA-A3A9-B4B0EF5DA774}" dt="2025-03-07T06:43:44.714" v="1243" actId="34807"/>
          <ac:spMkLst>
            <pc:docMk/>
            <pc:sldMk cId="1844720684" sldId="4160"/>
            <ac:spMk id="4" creationId="{A55EEEC5-EB2D-16DD-4AF5-A5913B774188}"/>
          </ac:spMkLst>
        </pc:spChg>
        <pc:spChg chg="add del mod">
          <ac:chgData name="Gillian Mari J. Orzal" userId="7138881a-2111-472a-97b6-5619c7f11857" providerId="ADAL" clId="{8E7C7FCD-5A77-47FA-A3A9-B4B0EF5DA774}" dt="2025-03-07T06:45:34.007" v="1285" actId="478"/>
          <ac:spMkLst>
            <pc:docMk/>
            <pc:sldMk cId="1844720684" sldId="4160"/>
            <ac:spMk id="6" creationId="{3A943D93-FCC0-8A97-8459-7C875D9DD8B6}"/>
          </ac:spMkLst>
        </pc:spChg>
        <pc:picChg chg="del mod">
          <ac:chgData name="Gillian Mari J. Orzal" userId="7138881a-2111-472a-97b6-5619c7f11857" providerId="ADAL" clId="{8E7C7FCD-5A77-47FA-A3A9-B4B0EF5DA774}" dt="2025-03-07T06:45:30.656" v="1284" actId="478"/>
          <ac:picMkLst>
            <pc:docMk/>
            <pc:sldMk cId="1844720684" sldId="4160"/>
            <ac:picMk id="5" creationId="{734A6B70-CF8F-4FAD-8125-F53A8F8D3877}"/>
          </ac:picMkLst>
        </pc:picChg>
      </pc:sldChg>
      <pc:sldChg chg="add del">
        <pc:chgData name="Gillian Mari J. Orzal" userId="7138881a-2111-472a-97b6-5619c7f11857" providerId="ADAL" clId="{8E7C7FCD-5A77-47FA-A3A9-B4B0EF5DA774}" dt="2025-03-07T08:01:41.241" v="2666" actId="47"/>
        <pc:sldMkLst>
          <pc:docMk/>
          <pc:sldMk cId="3201025890" sldId="4160"/>
        </pc:sldMkLst>
      </pc:sldChg>
      <pc:sldChg chg="addSp modSp add del mod">
        <pc:chgData name="Gillian Mari J. Orzal" userId="7138881a-2111-472a-97b6-5619c7f11857" providerId="ADAL" clId="{8E7C7FCD-5A77-47FA-A3A9-B4B0EF5DA774}" dt="2025-03-07T06:46:08.138" v="1289" actId="47"/>
        <pc:sldMkLst>
          <pc:docMk/>
          <pc:sldMk cId="3932388221" sldId="4161"/>
        </pc:sldMkLst>
        <pc:spChg chg="mod">
          <ac:chgData name="Gillian Mari J. Orzal" userId="7138881a-2111-472a-97b6-5619c7f11857" providerId="ADAL" clId="{8E7C7FCD-5A77-47FA-A3A9-B4B0EF5DA774}" dt="2025-03-07T06:44:19.005" v="1245" actId="34807"/>
          <ac:spMkLst>
            <pc:docMk/>
            <pc:sldMk cId="3932388221" sldId="4161"/>
            <ac:spMk id="2" creationId="{97D0CA33-261F-9EFF-B8FB-FCCC8EC64E8A}"/>
          </ac:spMkLst>
        </pc:spChg>
        <pc:picChg chg="add">
          <ac:chgData name="Gillian Mari J. Orzal" userId="7138881a-2111-472a-97b6-5619c7f11857" providerId="ADAL" clId="{8E7C7FCD-5A77-47FA-A3A9-B4B0EF5DA774}" dt="2025-03-07T06:44:19.005" v="1245" actId="34807"/>
          <ac:picMkLst>
            <pc:docMk/>
            <pc:sldMk cId="3932388221" sldId="4161"/>
            <ac:picMk id="4" creationId="{076D6C75-F3A5-A57A-CADE-289FE72DF1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CBAEDF-D226-DB45-A9AF-7A46CACB6088}" type="datetimeFigureOut">
              <a:rPr lang="en-US" smtClean="0"/>
              <a:t>07/03/2025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71E08F-A202-FD4D-ABCF-A06849CB2099}" type="slidenum">
              <a:rPr lang="en-US" smtClean="0"/>
              <a:t>‹#›</a:t>
            </a:fld>
            <a:endParaRPr lang="en-US"/>
          </a:p>
        </p:txBody>
      </p:sp>
    </p:spTree>
    <p:extLst>
      <p:ext uri="{BB962C8B-B14F-4D97-AF65-F5344CB8AC3E}">
        <p14:creationId xmlns:p14="http://schemas.microsoft.com/office/powerpoint/2010/main" val="41834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6559F-5B5B-4F2E-B4D3-FCCC44CD653D}" type="slidenum">
              <a:rPr lang="en-GB" smtClean="0"/>
              <a:t>1</a:t>
            </a:fld>
            <a:endParaRPr lang="en-GB"/>
          </a:p>
        </p:txBody>
      </p:sp>
    </p:spTree>
    <p:extLst>
      <p:ext uri="{BB962C8B-B14F-4D97-AF65-F5344CB8AC3E}">
        <p14:creationId xmlns:p14="http://schemas.microsoft.com/office/powerpoint/2010/main" val="301300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0070C0"/>
              </a:solidFill>
            </a:endParaRPr>
          </a:p>
          <a:p>
            <a:endParaRPr lang="en-GB" i="1" dirty="0">
              <a:solidFill>
                <a:srgbClr val="0070C0"/>
              </a:solidFill>
            </a:endParaRPr>
          </a:p>
          <a:p>
            <a:endParaRPr lang="en-GB" b="1" i="1" dirty="0">
              <a:solidFill>
                <a:srgbClr val="0070C0"/>
              </a:solidFill>
            </a:endParaRPr>
          </a:p>
          <a:p>
            <a:endParaRPr lang="en-GB" dirty="0"/>
          </a:p>
        </p:txBody>
      </p:sp>
      <p:sp>
        <p:nvSpPr>
          <p:cNvPr id="4" name="Slide Number Placeholder 3"/>
          <p:cNvSpPr>
            <a:spLocks noGrp="1"/>
          </p:cNvSpPr>
          <p:nvPr>
            <p:ph type="sldNum" sz="quarter" idx="10"/>
          </p:nvPr>
        </p:nvSpPr>
        <p:spPr/>
        <p:txBody>
          <a:bodyPr/>
          <a:lstStyle/>
          <a:p>
            <a:fld id="{9736559F-5B5B-4F2E-B4D3-FCCC44CD653D}" type="slidenum">
              <a:rPr lang="en-GB" smtClean="0"/>
              <a:t>2</a:t>
            </a:fld>
            <a:endParaRPr lang="en-GB"/>
          </a:p>
        </p:txBody>
      </p:sp>
    </p:spTree>
    <p:extLst>
      <p:ext uri="{BB962C8B-B14F-4D97-AF65-F5344CB8AC3E}">
        <p14:creationId xmlns:p14="http://schemas.microsoft.com/office/powerpoint/2010/main" val="64487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98D6-4A3F-DF24-768A-4AA75E364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6CDAC-7E57-75F3-1D82-89F561966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20F5A-5765-3688-0989-BFBBA3FF1FFF}"/>
              </a:ext>
            </a:extLst>
          </p:cNvPr>
          <p:cNvSpPr>
            <a:spLocks noGrp="1"/>
          </p:cNvSpPr>
          <p:nvPr>
            <p:ph type="body" idx="1"/>
          </p:nvPr>
        </p:nvSpPr>
        <p:spPr/>
        <p:txBody>
          <a:bodyPr/>
          <a:lstStyle/>
          <a:p>
            <a:pPr>
              <a:lnSpc>
                <a:spcPct val="115000"/>
              </a:lnSpc>
              <a:spcAft>
                <a:spcPts val="815"/>
              </a:spcAft>
            </a:pPr>
            <a:r>
              <a:rPr lang="en-US" sz="1800" i="1" kern="100" dirty="0">
                <a:latin typeface="Aptos" panose="020B0004020202020204" pitchFamily="34" charset="0"/>
                <a:ea typeface="Aptos" panose="020B0004020202020204" pitchFamily="34" charset="0"/>
                <a:cs typeface="Times New Roman" panose="02020603050405020304" pitchFamily="18" charset="0"/>
              </a:rPr>
              <a:t>Providing knowledge when needed is crucial as it empowers informed decision-making, facilitates timely action, and ensures individuals have the right information at the right moment, leading to better outcomes and efficiency.</a:t>
            </a:r>
            <a:endParaRPr lang="en-GB" i="1" dirty="0">
              <a:solidFill>
                <a:srgbClr val="0070C0"/>
              </a:solidFill>
            </a:endParaRPr>
          </a:p>
          <a:p>
            <a:endParaRPr lang="en-GB" i="1" dirty="0">
              <a:solidFill>
                <a:srgbClr val="0070C0"/>
              </a:solidFill>
            </a:endParaRPr>
          </a:p>
          <a:p>
            <a:endParaRPr lang="en-GB" b="1" i="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893CF840-ED8E-813F-2E51-DD0906B8189F}"/>
              </a:ext>
            </a:extLst>
          </p:cNvPr>
          <p:cNvSpPr>
            <a:spLocks noGrp="1"/>
          </p:cNvSpPr>
          <p:nvPr>
            <p:ph type="sldNum" sz="quarter" idx="10"/>
          </p:nvPr>
        </p:nvSpPr>
        <p:spPr/>
        <p:txBody>
          <a:bodyPr/>
          <a:lstStyle/>
          <a:p>
            <a:fld id="{9736559F-5B5B-4F2E-B4D3-FCCC44CD653D}" type="slidenum">
              <a:rPr lang="en-GB" smtClean="0"/>
              <a:t>3</a:t>
            </a:fld>
            <a:endParaRPr lang="en-GB"/>
          </a:p>
        </p:txBody>
      </p:sp>
    </p:spTree>
    <p:extLst>
      <p:ext uri="{BB962C8B-B14F-4D97-AF65-F5344CB8AC3E}">
        <p14:creationId xmlns:p14="http://schemas.microsoft.com/office/powerpoint/2010/main" val="217729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174F-5E84-406A-AEF4-188E1C760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8C41D-EE66-FEA2-40E5-5416069D4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6D99E-C6DC-96FE-8042-6AC812E320B8}"/>
              </a:ext>
            </a:extLst>
          </p:cNvPr>
          <p:cNvSpPr>
            <a:spLocks noGrp="1"/>
          </p:cNvSpPr>
          <p:nvPr>
            <p:ph type="body" idx="1"/>
          </p:nvPr>
        </p:nvSpPr>
        <p:spPr/>
        <p:txBody>
          <a:bodyPr/>
          <a:lstStyle/>
          <a:p>
            <a:pPr>
              <a:lnSpc>
                <a:spcPct val="115000"/>
              </a:lnSpc>
              <a:spcAft>
                <a:spcPts val="815"/>
              </a:spcAft>
            </a:pPr>
            <a:r>
              <a:rPr lang="en-US" sz="1800" i="1" dirty="0">
                <a:latin typeface="Aptos" panose="020B0004020202020204" pitchFamily="34" charset="0"/>
                <a:ea typeface="Aptos" panose="020B0004020202020204" pitchFamily="34" charset="0"/>
                <a:cs typeface="Times New Roman" panose="02020603050405020304" pitchFamily="18" charset="0"/>
              </a:rPr>
              <a:t>We have incorporated both facets of timeliness in our work</a:t>
            </a:r>
            <a:endParaRPr lang="en-GB" i="1" dirty="0">
              <a:solidFill>
                <a:srgbClr val="0070C0"/>
              </a:solidFill>
            </a:endParaRPr>
          </a:p>
          <a:p>
            <a:endParaRPr lang="en-GB" i="1" dirty="0">
              <a:solidFill>
                <a:srgbClr val="0070C0"/>
              </a:solidFill>
            </a:endParaRPr>
          </a:p>
          <a:p>
            <a:endParaRPr lang="en-GB" b="1" i="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FD186DC5-9399-0255-C821-8B52858F5DCC}"/>
              </a:ext>
            </a:extLst>
          </p:cNvPr>
          <p:cNvSpPr>
            <a:spLocks noGrp="1"/>
          </p:cNvSpPr>
          <p:nvPr>
            <p:ph type="sldNum" sz="quarter" idx="10"/>
          </p:nvPr>
        </p:nvSpPr>
        <p:spPr/>
        <p:txBody>
          <a:bodyPr/>
          <a:lstStyle/>
          <a:p>
            <a:fld id="{9736559F-5B5B-4F2E-B4D3-FCCC44CD653D}" type="slidenum">
              <a:rPr lang="en-GB" smtClean="0"/>
              <a:t>4</a:t>
            </a:fld>
            <a:endParaRPr lang="en-GB"/>
          </a:p>
        </p:txBody>
      </p:sp>
    </p:spTree>
    <p:extLst>
      <p:ext uri="{BB962C8B-B14F-4D97-AF65-F5344CB8AC3E}">
        <p14:creationId xmlns:p14="http://schemas.microsoft.com/office/powerpoint/2010/main" val="197958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0DDB-61FB-C770-06C4-41CBA6563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85C87-2E19-0D8F-4116-00F79B263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BFDBC-3ECD-8815-D5E5-4009A95F409B}"/>
              </a:ext>
            </a:extLst>
          </p:cNvPr>
          <p:cNvSpPr>
            <a:spLocks noGrp="1"/>
          </p:cNvSpPr>
          <p:nvPr>
            <p:ph type="body" idx="1"/>
          </p:nvPr>
        </p:nvSpPr>
        <p:spPr/>
        <p:txBody>
          <a:bodyPr/>
          <a:lstStyle/>
          <a:p>
            <a:pPr>
              <a:lnSpc>
                <a:spcPct val="115000"/>
              </a:lnSpc>
              <a:spcAft>
                <a:spcPts val="815"/>
              </a:spcAft>
            </a:pPr>
            <a:r>
              <a:rPr lang="en-US" sz="1800" b="1" kern="100" dirty="0">
                <a:latin typeface="Aptos" panose="020B0004020202020204" pitchFamily="34" charset="0"/>
                <a:ea typeface="Aptos" panose="020B0004020202020204" pitchFamily="34" charset="0"/>
                <a:cs typeface="Times New Roman" panose="02020603050405020304" pitchFamily="18" charset="0"/>
              </a:rPr>
              <a:t>Examples of Impact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 Sri Lanka: Fielded a CEM to support knowledge needs of Sri Lanka’s Post Crisis Reform Agenda.</a:t>
            </a:r>
          </a:p>
          <a:p>
            <a:pPr>
              <a:lnSpc>
                <a:spcPct val="115000"/>
              </a:lnSpc>
              <a:spcAft>
                <a:spcPts val="815"/>
              </a:spcAft>
            </a:pPr>
            <a:r>
              <a:rPr lang="en-US" sz="1800" kern="100" dirty="0">
                <a:latin typeface="Aptos" panose="020B0004020202020204" pitchFamily="34" charset="0"/>
                <a:ea typeface="Aptos" panose="020B0004020202020204" pitchFamily="34" charset="0"/>
                <a:cs typeface="Times New Roman" panose="02020603050405020304" pitchFamily="18" charset="0"/>
              </a:rPr>
              <a:t>- Philippines: Addressed needs for information on PPP, Climate Change, and Gender.</a:t>
            </a:r>
          </a:p>
          <a:p>
            <a:endParaRPr lang="en-GB" i="1" dirty="0">
              <a:solidFill>
                <a:srgbClr val="0070C0"/>
              </a:solidFill>
            </a:endParaRPr>
          </a:p>
          <a:p>
            <a:endParaRPr lang="en-GB" b="1" i="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89C40372-3558-DB84-447E-DFA954635143}"/>
              </a:ext>
            </a:extLst>
          </p:cNvPr>
          <p:cNvSpPr>
            <a:spLocks noGrp="1"/>
          </p:cNvSpPr>
          <p:nvPr>
            <p:ph type="sldNum" sz="quarter" idx="10"/>
          </p:nvPr>
        </p:nvSpPr>
        <p:spPr/>
        <p:txBody>
          <a:bodyPr/>
          <a:lstStyle/>
          <a:p>
            <a:fld id="{9736559F-5B5B-4F2E-B4D3-FCCC44CD653D}" type="slidenum">
              <a:rPr lang="en-GB" smtClean="0"/>
              <a:t>5</a:t>
            </a:fld>
            <a:endParaRPr lang="en-GB"/>
          </a:p>
        </p:txBody>
      </p:sp>
    </p:spTree>
    <p:extLst>
      <p:ext uri="{BB962C8B-B14F-4D97-AF65-F5344CB8AC3E}">
        <p14:creationId xmlns:p14="http://schemas.microsoft.com/office/powerpoint/2010/main" val="391403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9195-578D-7FFA-7D85-9EAA0DDA2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C61A7-73F4-6B9F-02D4-28E9E4FB4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B098F-4BB7-46EC-9ECC-35B169D43FBF}"/>
              </a:ext>
            </a:extLst>
          </p:cNvPr>
          <p:cNvSpPr>
            <a:spLocks noGrp="1"/>
          </p:cNvSpPr>
          <p:nvPr>
            <p:ph type="body" idx="1"/>
          </p:nvPr>
        </p:nvSpPr>
        <p:spPr/>
        <p:txBody>
          <a:bodyPr/>
          <a:lstStyle/>
          <a:p>
            <a:endParaRPr lang="en-GB" i="1" dirty="0">
              <a:solidFill>
                <a:srgbClr val="0070C0"/>
              </a:solidFill>
            </a:endParaRPr>
          </a:p>
          <a:p>
            <a:pPr defTabSz="931774"/>
            <a:r>
              <a:rPr lang="en-US" b="1" dirty="0"/>
              <a:t>Adapting IED’s Communication Approach to Align with Changes in the Organizational Structure (NOM)</a:t>
            </a:r>
            <a:r>
              <a:rPr lang="en-US" dirty="0"/>
              <a:t>: </a:t>
            </a:r>
          </a:p>
          <a:p>
            <a:r>
              <a:rPr lang="en-US" dirty="0"/>
              <a:t>IED has collaborated with the Agriculture and Natural Resources Sector, Finance Sector, and Regional Cooperation, as well as the Strategy, Policy, and Partnerships Department (SPD), the Procurement, Portfolio and Financial Management Department (PPFD), and IED on streamlining all three annual reports.</a:t>
            </a:r>
            <a:endParaRPr lang="en-GB" b="1" i="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D377FF6E-0B1C-8690-78E6-F0FD3789EF88}"/>
              </a:ext>
            </a:extLst>
          </p:cNvPr>
          <p:cNvSpPr>
            <a:spLocks noGrp="1"/>
          </p:cNvSpPr>
          <p:nvPr>
            <p:ph type="sldNum" sz="quarter" idx="10"/>
          </p:nvPr>
        </p:nvSpPr>
        <p:spPr/>
        <p:txBody>
          <a:bodyPr/>
          <a:lstStyle/>
          <a:p>
            <a:fld id="{9736559F-5B5B-4F2E-B4D3-FCCC44CD653D}" type="slidenum">
              <a:rPr lang="en-GB" smtClean="0"/>
              <a:t>6</a:t>
            </a:fld>
            <a:endParaRPr lang="en-GB"/>
          </a:p>
        </p:txBody>
      </p:sp>
    </p:spTree>
    <p:extLst>
      <p:ext uri="{BB962C8B-B14F-4D97-AF65-F5344CB8AC3E}">
        <p14:creationId xmlns:p14="http://schemas.microsoft.com/office/powerpoint/2010/main" val="200850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C592F-AF1B-7BEE-095B-C0452460A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654C4-887D-C1CB-02DE-90CFB616F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DBDE1-48C8-4982-D45A-688A9FFCEA70}"/>
              </a:ext>
            </a:extLst>
          </p:cNvPr>
          <p:cNvSpPr>
            <a:spLocks noGrp="1"/>
          </p:cNvSpPr>
          <p:nvPr>
            <p:ph type="body" idx="1"/>
          </p:nvPr>
        </p:nvSpPr>
        <p:spPr/>
        <p:txBody>
          <a:bodyPr/>
          <a:lstStyle/>
          <a:p>
            <a:endParaRPr lang="en-GB" i="1" dirty="0">
              <a:solidFill>
                <a:srgbClr val="0070C0"/>
              </a:solidFill>
            </a:endParaRPr>
          </a:p>
          <a:p>
            <a:pPr marL="349415" indent="-349415">
              <a:lnSpc>
                <a:spcPct val="115000"/>
              </a:lnSpc>
              <a:spcAft>
                <a:spcPts val="815"/>
              </a:spcAft>
              <a:buFont typeface="+mj-lt"/>
              <a:buAutoNum type="arabicPeriod"/>
            </a:pPr>
            <a:r>
              <a:rPr lang="en-US" sz="1800" b="1" kern="0" dirty="0">
                <a:latin typeface="Aptos" panose="020B0004020202020204" pitchFamily="34" charset="0"/>
                <a:ea typeface="Times New Roman" panose="02020603050405020304" pitchFamily="18" charset="0"/>
                <a:cs typeface="Times New Roman" panose="02020603050405020304" pitchFamily="18" charset="0"/>
              </a:rPr>
              <a:t>Mandating Communication Plans at the EAP Stage:</a:t>
            </a:r>
            <a:r>
              <a:rPr lang="en-US" sz="1800" kern="0" dirty="0">
                <a:latin typeface="Aptos" panose="020B0004020202020204" pitchFamily="34" charset="0"/>
                <a:ea typeface="Times New Roman" panose="02020603050405020304" pitchFamily="18" charset="0"/>
                <a:cs typeface="Times New Roman" panose="02020603050405020304" pitchFamily="18" charset="0"/>
              </a:rPr>
              <a:t> Evaluation teams felt they moved from one evaluation to another without sufficient time to disseminate knowledge from the reports. Additionally, there were no resources allocated for this task. This step addressed both these issues increasing ownership of communications.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49415" indent="-349415">
              <a:lnSpc>
                <a:spcPct val="115000"/>
              </a:lnSpc>
              <a:spcAft>
                <a:spcPts val="815"/>
              </a:spcAft>
              <a:buFont typeface="+mj-lt"/>
              <a:buAutoNum type="arabicPeriod"/>
            </a:pPr>
            <a:r>
              <a:rPr lang="en-US" sz="1800" b="1" kern="100" dirty="0">
                <a:latin typeface="Aptos" panose="020B0004020202020204" pitchFamily="34" charset="0"/>
                <a:ea typeface="Aptos" panose="020B0004020202020204" pitchFamily="34" charset="0"/>
                <a:cs typeface="Times New Roman" panose="02020603050405020304" pitchFamily="18" charset="0"/>
              </a:rPr>
              <a:t>Communications During the Evaluation Cycle:</a:t>
            </a:r>
            <a:r>
              <a:rPr lang="en-US" sz="1800" kern="100" dirty="0">
                <a:latin typeface="Aptos" panose="020B0004020202020204" pitchFamily="34" charset="0"/>
                <a:ea typeface="Aptos" panose="020B0004020202020204" pitchFamily="34" charset="0"/>
                <a:cs typeface="Times New Roman" panose="02020603050405020304" pitchFamily="18" charset="0"/>
              </a:rPr>
              <a:t> Providing information to external stakeholders about upcoming evaluations lends transparency to the process. Our teams now post pictures of interviews and case studies, addressing the issue of non-transparency and enhancing the credibility of the evaluation process through timely dissemination.</a:t>
            </a:r>
          </a:p>
          <a:p>
            <a:endParaRPr lang="en-GB" b="1" i="1" dirty="0">
              <a:solidFill>
                <a:srgbClr val="0070C0"/>
              </a:solidFill>
            </a:endParaRPr>
          </a:p>
          <a:p>
            <a:endParaRPr lang="en-GB" dirty="0"/>
          </a:p>
        </p:txBody>
      </p:sp>
      <p:sp>
        <p:nvSpPr>
          <p:cNvPr id="4" name="Slide Number Placeholder 3">
            <a:extLst>
              <a:ext uri="{FF2B5EF4-FFF2-40B4-BE49-F238E27FC236}">
                <a16:creationId xmlns:a16="http://schemas.microsoft.com/office/drawing/2014/main" id="{12E59674-3599-2F5A-57B0-8D785F308190}"/>
              </a:ext>
            </a:extLst>
          </p:cNvPr>
          <p:cNvSpPr>
            <a:spLocks noGrp="1"/>
          </p:cNvSpPr>
          <p:nvPr>
            <p:ph type="sldNum" sz="quarter" idx="10"/>
          </p:nvPr>
        </p:nvSpPr>
        <p:spPr/>
        <p:txBody>
          <a:bodyPr/>
          <a:lstStyle/>
          <a:p>
            <a:fld id="{9736559F-5B5B-4F2E-B4D3-FCCC44CD653D}" type="slidenum">
              <a:rPr lang="en-GB" smtClean="0"/>
              <a:t>7</a:t>
            </a:fld>
            <a:endParaRPr lang="en-GB"/>
          </a:p>
        </p:txBody>
      </p:sp>
    </p:spTree>
    <p:extLst>
      <p:ext uri="{BB962C8B-B14F-4D97-AF65-F5344CB8AC3E}">
        <p14:creationId xmlns:p14="http://schemas.microsoft.com/office/powerpoint/2010/main" val="248004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8EA36-2988-91F4-6548-20398EA85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F9C81-5081-B67D-1E54-F02F53169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8E74C-A2CC-A0CC-8CB4-47DD5A563CAD}"/>
              </a:ext>
            </a:extLst>
          </p:cNvPr>
          <p:cNvSpPr>
            <a:spLocks noGrp="1"/>
          </p:cNvSpPr>
          <p:nvPr>
            <p:ph type="body" idx="1"/>
          </p:nvPr>
        </p:nvSpPr>
        <p:spPr/>
        <p:txBody>
          <a:bodyPr/>
          <a:lstStyle/>
          <a:p>
            <a:pPr marL="349415" indent="-349415">
              <a:lnSpc>
                <a:spcPct val="115000"/>
              </a:lnSpc>
              <a:buFont typeface="Symbol" panose="05050102010706020507" pitchFamily="18" charset="2"/>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Lack of incentives: </a:t>
            </a:r>
          </a:p>
          <a:p>
            <a:pPr marL="465887">
              <a:lnSpc>
                <a:spcPct val="115000"/>
              </a:lnSpc>
            </a:pPr>
            <a:r>
              <a:rPr lang="en-US" sz="1800" kern="100" dirty="0">
                <a:latin typeface="Aptos" panose="020B0004020202020204" pitchFamily="34" charset="0"/>
                <a:ea typeface="Aptos" panose="020B0004020202020204" pitchFamily="34" charset="0"/>
                <a:cs typeface="Times New Roman" panose="02020603050405020304" pitchFamily="18" charset="0"/>
              </a:rPr>
              <a:t>Without motivation or rewards for sharing feedback and results team leaders deprioritize this task, leading to delays or insufficient communication.</a:t>
            </a:r>
          </a:p>
          <a:p>
            <a:pPr marL="349415" indent="-349415">
              <a:lnSpc>
                <a:spcPct val="115000"/>
              </a:lnSpc>
              <a:buFont typeface="Symbol" panose="05050102010706020507" pitchFamily="18" charset="2"/>
              <a:buChar char=""/>
            </a:pPr>
            <a:r>
              <a:rPr lang="en-US" sz="1800" b="1" kern="100" dirty="0">
                <a:latin typeface="Aptos" panose="020B0004020202020204" pitchFamily="34" charset="0"/>
                <a:ea typeface="Aptos" panose="020B0004020202020204" pitchFamily="34" charset="0"/>
                <a:cs typeface="Times New Roman" panose="02020603050405020304" pitchFamily="18" charset="0"/>
              </a:rPr>
              <a:t>Resource Limitations</a:t>
            </a:r>
            <a:r>
              <a:rPr lang="en-US" sz="1800" kern="100" dirty="0">
                <a:latin typeface="Aptos" panose="020B0004020202020204" pitchFamily="34" charset="0"/>
                <a:ea typeface="Aptos" panose="020B0004020202020204" pitchFamily="34" charset="0"/>
                <a:cs typeface="Times New Roman" panose="02020603050405020304" pitchFamily="18" charset="0"/>
              </a:rPr>
              <a:t>: Limited staff, time, or budget can impede the efficiency of the communication process.</a:t>
            </a:r>
          </a:p>
          <a:p>
            <a:pPr marL="349415" indent="-349415">
              <a:lnSpc>
                <a:spcPct val="115000"/>
              </a:lnSpc>
              <a:buFont typeface="Symbol" panose="05050102010706020507" pitchFamily="18" charset="2"/>
              <a:buChar char=""/>
            </a:pPr>
            <a:r>
              <a:rPr lang="en-US" sz="1800" b="1" kern="100" dirty="0">
                <a:latin typeface="Aptos" panose="020B0004020202020204" pitchFamily="34" charset="0"/>
                <a:ea typeface="Aptos" panose="020B0004020202020204" pitchFamily="34" charset="0"/>
                <a:cs typeface="Times New Roman" panose="02020603050405020304" pitchFamily="18" charset="0"/>
              </a:rPr>
              <a:t>Seen as a task of just communicators</a:t>
            </a: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marL="349415" indent="-349415">
              <a:lnSpc>
                <a:spcPct val="115000"/>
              </a:lnSpc>
              <a:buFont typeface="Symbol" panose="05050102010706020507" pitchFamily="18" charset="2"/>
              <a:buChar char=""/>
            </a:pPr>
            <a:r>
              <a:rPr lang="en-US" sz="1800" b="1" kern="100" dirty="0">
                <a:latin typeface="Aptos" panose="020B0004020202020204" pitchFamily="34" charset="0"/>
                <a:ea typeface="Aptos" panose="020B0004020202020204" pitchFamily="34" charset="0"/>
                <a:cs typeface="Times New Roman" panose="02020603050405020304" pitchFamily="18" charset="0"/>
              </a:rPr>
              <a:t>Loss of trust in social media</a:t>
            </a:r>
            <a:r>
              <a:rPr lang="en-US" sz="1800" kern="100" dirty="0">
                <a:latin typeface="Aptos" panose="020B0004020202020204" pitchFamily="34" charset="0"/>
                <a:ea typeface="Aptos" panose="020B0004020202020204" pitchFamily="34" charset="0"/>
                <a:cs typeface="Times New Roman" panose="02020603050405020304" pitchFamily="18" charset="0"/>
              </a:rPr>
              <a:t>. Currently only 111 percent of IED Staff is on linked in</a:t>
            </a:r>
          </a:p>
          <a:p>
            <a:pPr marL="349415" indent="-349415">
              <a:lnSpc>
                <a:spcPct val="115000"/>
              </a:lnSpc>
              <a:buFont typeface="Symbol" panose="05050102010706020507" pitchFamily="18" charset="2"/>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Training and Development**: Providing training on effective communication and knowledge sharing techniques can help leaders understand the importance of these practices and how to implement them effectively.</a:t>
            </a:r>
          </a:p>
          <a:p>
            <a:pPr marL="349415" indent="-349415">
              <a:lnSpc>
                <a:spcPct val="115000"/>
              </a:lnSpc>
              <a:buFont typeface="Symbol" panose="05050102010706020507" pitchFamily="18" charset="2"/>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**Leadership by Example**: Senior leaders should model the desired behavior by actively sharing their own knowledge and evaluation results. This sets a precedent and encourages others to follow suit.</a:t>
            </a:r>
          </a:p>
          <a:p>
            <a:pPr marL="349415" indent="-349415">
              <a:lnSpc>
                <a:spcPct val="115000"/>
              </a:lnSpc>
              <a:spcAft>
                <a:spcPts val="815"/>
              </a:spcAft>
              <a:buFont typeface="Symbol" panose="05050102010706020507" pitchFamily="18" charset="2"/>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Feedback and Improvement**: Creating mechanisms for feedback on the knowledge-sharing process can help identify barriers and areas for improvement, ensuring that the system evolves and becomes more efficient over time.</a:t>
            </a:r>
          </a:p>
          <a:p>
            <a:endParaRPr lang="en-GB" b="1" dirty="0"/>
          </a:p>
        </p:txBody>
      </p:sp>
      <p:sp>
        <p:nvSpPr>
          <p:cNvPr id="4" name="Slide Number Placeholder 3">
            <a:extLst>
              <a:ext uri="{FF2B5EF4-FFF2-40B4-BE49-F238E27FC236}">
                <a16:creationId xmlns:a16="http://schemas.microsoft.com/office/drawing/2014/main" id="{29136C43-EA4C-0527-FDDB-854A02C9CDB0}"/>
              </a:ext>
            </a:extLst>
          </p:cNvPr>
          <p:cNvSpPr>
            <a:spLocks noGrp="1"/>
          </p:cNvSpPr>
          <p:nvPr>
            <p:ph type="sldNum" sz="quarter" idx="10"/>
          </p:nvPr>
        </p:nvSpPr>
        <p:spPr/>
        <p:txBody>
          <a:bodyPr/>
          <a:lstStyle/>
          <a:p>
            <a:fld id="{9736559F-5B5B-4F2E-B4D3-FCCC44CD653D}" type="slidenum">
              <a:rPr lang="en-GB" smtClean="0"/>
              <a:t>8</a:t>
            </a:fld>
            <a:endParaRPr lang="en-GB"/>
          </a:p>
        </p:txBody>
      </p:sp>
    </p:spTree>
    <p:extLst>
      <p:ext uri="{BB962C8B-B14F-4D97-AF65-F5344CB8AC3E}">
        <p14:creationId xmlns:p14="http://schemas.microsoft.com/office/powerpoint/2010/main" val="1125389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A738D-4D38-5512-D67F-0E9190CF6D35}"/>
              </a:ext>
            </a:extLst>
          </p:cNvPr>
          <p:cNvSpPr/>
          <p:nvPr userDrawn="1"/>
        </p:nvSpPr>
        <p:spPr>
          <a:xfrm>
            <a:off x="0" y="-70338"/>
            <a:ext cx="12339376" cy="703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Icon&#10;&#10;Description automatically generated with low confidence">
            <a:extLst>
              <a:ext uri="{FF2B5EF4-FFF2-40B4-BE49-F238E27FC236}">
                <a16:creationId xmlns:a16="http://schemas.microsoft.com/office/drawing/2014/main" id="{A9A7C584-326D-107F-3BA2-26BF177B9911}"/>
              </a:ext>
            </a:extLst>
          </p:cNvPr>
          <p:cNvPicPr>
            <a:picLocks noChangeAspect="1"/>
          </p:cNvPicPr>
          <p:nvPr userDrawn="1"/>
        </p:nvPicPr>
        <p:blipFill>
          <a:blip r:embed="rId2"/>
          <a:stretch>
            <a:fillRect/>
          </a:stretch>
        </p:blipFill>
        <p:spPr>
          <a:xfrm>
            <a:off x="-1" y="-70338"/>
            <a:ext cx="12504615" cy="7033846"/>
          </a:xfrm>
          <a:prstGeom prst="rect">
            <a:avLst/>
          </a:prstGeom>
        </p:spPr>
      </p:pic>
      <p:sp>
        <p:nvSpPr>
          <p:cNvPr id="2" name="Title 1">
            <a:extLst>
              <a:ext uri="{FF2B5EF4-FFF2-40B4-BE49-F238E27FC236}">
                <a16:creationId xmlns:a16="http://schemas.microsoft.com/office/drawing/2014/main" id="{DE17B268-36E3-13A7-AE2E-DA5E039A44A6}"/>
              </a:ext>
            </a:extLst>
          </p:cNvPr>
          <p:cNvSpPr>
            <a:spLocks noGrp="1"/>
          </p:cNvSpPr>
          <p:nvPr>
            <p:ph type="ctrTitle" hasCustomPrompt="1"/>
          </p:nvPr>
        </p:nvSpPr>
        <p:spPr>
          <a:xfrm>
            <a:off x="1524000" y="1488123"/>
            <a:ext cx="9144000" cy="2387600"/>
          </a:xfrm>
        </p:spPr>
        <p:txBody>
          <a:bodyPr anchor="b"/>
          <a:lstStyle>
            <a:lvl1pPr algn="ctr">
              <a:lnSpc>
                <a:spcPct val="100000"/>
              </a:lnSpc>
              <a:defRPr sz="6000">
                <a:solidFill>
                  <a:srgbClr val="231F20"/>
                </a:solidFill>
              </a:defRPr>
            </a:lvl1pPr>
          </a:lstStyle>
          <a:p>
            <a:r>
              <a:rPr lang="en-US" dirty="0"/>
              <a:t>Click to edit</a:t>
            </a:r>
            <a:br>
              <a:rPr lang="en-US" dirty="0"/>
            </a:br>
            <a:r>
              <a:rPr lang="en-US" dirty="0"/>
              <a:t>Master title</a:t>
            </a:r>
            <a:br>
              <a:rPr lang="en-US" dirty="0"/>
            </a:br>
            <a:r>
              <a:rPr lang="en-US" dirty="0"/>
              <a:t>style</a:t>
            </a:r>
          </a:p>
        </p:txBody>
      </p:sp>
      <p:sp>
        <p:nvSpPr>
          <p:cNvPr id="3" name="Subtitle 2">
            <a:extLst>
              <a:ext uri="{FF2B5EF4-FFF2-40B4-BE49-F238E27FC236}">
                <a16:creationId xmlns:a16="http://schemas.microsoft.com/office/drawing/2014/main" id="{1067325E-9212-A2C6-BCF9-A40AA2CFE193}"/>
              </a:ext>
            </a:extLst>
          </p:cNvPr>
          <p:cNvSpPr>
            <a:spLocks noGrp="1"/>
          </p:cNvSpPr>
          <p:nvPr>
            <p:ph type="subTitle" idx="1"/>
          </p:nvPr>
        </p:nvSpPr>
        <p:spPr>
          <a:xfrm>
            <a:off x="1524000" y="4668838"/>
            <a:ext cx="9144000" cy="1655762"/>
          </a:xfrm>
        </p:spPr>
        <p:txBody>
          <a:bodyPr/>
          <a:lstStyle>
            <a:lvl1pPr marL="0" indent="0" algn="ctr">
              <a:lnSpc>
                <a:spcPct val="100000"/>
              </a:lnSpc>
              <a:buNone/>
              <a:defRPr sz="2400">
                <a:solidFill>
                  <a:srgbClr val="231F2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a:p>
            <a:r>
              <a:rPr lang="en-US" dirty="0"/>
              <a:t>Master subtitle style</a:t>
            </a:r>
          </a:p>
        </p:txBody>
      </p:sp>
      <p:sp>
        <p:nvSpPr>
          <p:cNvPr id="4" name="Date Placeholder 3">
            <a:extLst>
              <a:ext uri="{FF2B5EF4-FFF2-40B4-BE49-F238E27FC236}">
                <a16:creationId xmlns:a16="http://schemas.microsoft.com/office/drawing/2014/main" id="{F321D714-7174-05A4-9BD8-DC688F7DF1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65E44C-BB68-47BF-60E2-4914457D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B62D6-9026-06FA-2A85-999BC5B9502F}"/>
              </a:ext>
            </a:extLst>
          </p:cNvPr>
          <p:cNvSpPr>
            <a:spLocks noGrp="1"/>
          </p:cNvSpPr>
          <p:nvPr>
            <p:ph type="sldNum" sz="quarter" idx="12"/>
          </p:nvPr>
        </p:nvSpPr>
        <p:spPr/>
        <p:txBody>
          <a:bodyPr/>
          <a:lstStyle/>
          <a:p>
            <a:fld id="{9E43061A-C540-3E46-8F2D-E5EDA43B6524}" type="slidenum">
              <a:rPr lang="en-US" smtClean="0"/>
              <a:t>‹#›</a:t>
            </a:fld>
            <a:endParaRPr lang="en-US" dirty="0"/>
          </a:p>
        </p:txBody>
      </p:sp>
      <p:grpSp>
        <p:nvGrpSpPr>
          <p:cNvPr id="8" name="Group 7">
            <a:extLst>
              <a:ext uri="{FF2B5EF4-FFF2-40B4-BE49-F238E27FC236}">
                <a16:creationId xmlns:a16="http://schemas.microsoft.com/office/drawing/2014/main" id="{F8F4CFE1-CCED-C882-F8FA-D688C816144C}"/>
              </a:ext>
            </a:extLst>
          </p:cNvPr>
          <p:cNvGrpSpPr/>
          <p:nvPr userDrawn="1"/>
        </p:nvGrpSpPr>
        <p:grpSpPr>
          <a:xfrm>
            <a:off x="10312066" y="6209952"/>
            <a:ext cx="1694899" cy="492719"/>
            <a:chOff x="10312066" y="6209952"/>
            <a:chExt cx="1694899" cy="492719"/>
          </a:xfrm>
        </p:grpSpPr>
        <p:pic>
          <p:nvPicPr>
            <p:cNvPr id="9" name="Picture 8">
              <a:extLst>
                <a:ext uri="{FF2B5EF4-FFF2-40B4-BE49-F238E27FC236}">
                  <a16:creationId xmlns:a16="http://schemas.microsoft.com/office/drawing/2014/main" id="{C7714004-07B3-5E6F-1D40-6AA746833CA2}"/>
                </a:ext>
              </a:extLst>
            </p:cNvPr>
            <p:cNvPicPr>
              <a:picLocks noChangeAspect="1"/>
            </p:cNvPicPr>
            <p:nvPr userDrawn="1"/>
          </p:nvPicPr>
          <p:blipFill>
            <a:blip r:embed="rId3"/>
            <a:stretch>
              <a:fillRect/>
            </a:stretch>
          </p:blipFill>
          <p:spPr>
            <a:xfrm>
              <a:off x="10312066" y="6209952"/>
              <a:ext cx="1694899" cy="492719"/>
            </a:xfrm>
            <a:prstGeom prst="rect">
              <a:avLst/>
            </a:prstGeom>
            <a:ln>
              <a:noFill/>
            </a:ln>
          </p:spPr>
        </p:pic>
        <p:pic>
          <p:nvPicPr>
            <p:cNvPr id="10" name="Picture 9">
              <a:extLst>
                <a:ext uri="{FF2B5EF4-FFF2-40B4-BE49-F238E27FC236}">
                  <a16:creationId xmlns:a16="http://schemas.microsoft.com/office/drawing/2014/main" id="{0ECBF44B-5012-BAB5-47A5-CA5DC1A746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514321" y="6210027"/>
              <a:ext cx="492644" cy="492644"/>
            </a:xfrm>
            <a:prstGeom prst="rect">
              <a:avLst/>
            </a:prstGeom>
          </p:spPr>
        </p:pic>
      </p:grpSp>
    </p:spTree>
    <p:extLst>
      <p:ext uri="{BB962C8B-B14F-4D97-AF65-F5344CB8AC3E}">
        <p14:creationId xmlns:p14="http://schemas.microsoft.com/office/powerpoint/2010/main" val="111622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7007-5660-CFF8-E7CD-19BDD0E13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5335F-7A25-73FD-87A4-31C90E612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A719F-1C62-0D07-BC99-06611AB9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6729E-871F-27C9-8690-E9AF291BC0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61281E-F7A0-7124-D399-DFD35D400D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195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5A6A-3615-4798-16BC-19FE57FD9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9E8831-5FD1-D2AC-5C0E-FE30DE695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AB000-ABF2-41BD-5371-3B1787C63D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6DCAB1-5DBA-5091-DFFB-EDD896284B4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565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26360-3AFB-52B9-6B6F-7807A099A5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2C128A-F93E-8376-61BB-BA32F8F8E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DF062-7836-2912-FA32-21215658B5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AB5155-A143-3E7A-9DD9-48F8DCCB5C3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14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105156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0657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52578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230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17EB-BC6C-C070-9D13-E25CC9C4192F}"/>
              </a:ext>
            </a:extLst>
          </p:cNvPr>
          <p:cNvSpPr>
            <a:spLocks noGrp="1"/>
          </p:cNvSpPr>
          <p:nvPr>
            <p:ph type="title"/>
          </p:nvPr>
        </p:nvSpPr>
        <p:spPr>
          <a:xfrm>
            <a:off x="838200" y="639445"/>
            <a:ext cx="10515600" cy="782955"/>
          </a:xfrm>
        </p:spPr>
        <p:txBody>
          <a:bodyPr/>
          <a:lstStyle>
            <a:lvl1pPr>
              <a:defRPr>
                <a:solidFill>
                  <a:srgbClr val="231F2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F1CB4-8A0E-4281-BC85-8AE71DF7E8FE}"/>
              </a:ext>
            </a:extLst>
          </p:cNvPr>
          <p:cNvSpPr>
            <a:spLocks noGrp="1"/>
          </p:cNvSpPr>
          <p:nvPr>
            <p:ph idx="1"/>
          </p:nvPr>
        </p:nvSpPr>
        <p:spPr>
          <a:xfrm>
            <a:off x="838200" y="1527651"/>
            <a:ext cx="5257800" cy="4351338"/>
          </a:xfrm>
        </p:spPr>
        <p:txBody>
          <a:bodyPr/>
          <a:lstStyle>
            <a:lvl1pPr>
              <a:lnSpc>
                <a:spcPct val="150000"/>
              </a:lnSpc>
              <a:defRPr sz="26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D3868B8-1903-0BF8-C80B-59587469EF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555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317D-EAC0-D1FA-93FF-1E17DE05A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DE54D-A1DF-7474-E23E-7C4F24933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809F1B-509D-B56D-A2F1-05774E08A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EA18EC-9A8B-4CAB-F33E-B1ED6CEB724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6D1981-6A08-4B9B-B501-13F74161686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979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81CC-6AD8-342A-3293-A54C452AE3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DF399E-C9D2-617E-5EF5-7AEE3B717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C187C8-41E0-E79F-4C43-542801968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CBC91-6584-839B-2020-A703BC09C9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D7278-1433-4D25-4696-569C8C576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D7A98-08D3-A68E-33A1-1F1FC5B73A5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B10ABA1-AC84-0A59-D833-DF6E1E4E499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9754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06E3-35E5-9676-6435-E4AF043466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2455F-6771-C7FD-EFF4-A95B8672BF0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BC1DF53-4F4C-49E6-7136-C19864C5589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621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D37A5-AF92-9E91-58F3-0389F43B9D4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F12E1FD-E16C-E245-2314-3EAEDC7E330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73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9DDC-21DB-EAFC-7A02-ADE8B6738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F7C72-11E4-6C5E-CCC9-370F90D0C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1A7CA-1E50-6A0F-4085-EC5B68DDB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8BD5B-8B80-8CC3-DC33-8F5E7E597E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737192-4B2B-49E6-E722-DE33DC912C8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178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61552-519A-BE46-9064-109406681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AE43C7B-9F9A-6EC2-3F73-84F768712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32D3C8-7A81-799C-5B3B-08191B67F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CBB1EB7-257C-DFE4-61B5-E16E9212E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C554DD-8CEF-AB7C-5984-44F84BE6F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061A-C540-3E46-8F2D-E5EDA43B6524}" type="slidenum">
              <a:rPr lang="en-US" smtClean="0"/>
              <a:t>‹#›</a:t>
            </a:fld>
            <a:endParaRPr lang="en-US"/>
          </a:p>
        </p:txBody>
      </p:sp>
      <p:pic>
        <p:nvPicPr>
          <p:cNvPr id="7" name="Picture 6">
            <a:extLst>
              <a:ext uri="{FF2B5EF4-FFF2-40B4-BE49-F238E27FC236}">
                <a16:creationId xmlns:a16="http://schemas.microsoft.com/office/drawing/2014/main" id="{F4CB9D3D-0E79-46F3-F5A5-4510AFEBAFF5}"/>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2710" t="87280"/>
          <a:stretch/>
        </p:blipFill>
        <p:spPr>
          <a:xfrm>
            <a:off x="0" y="5992965"/>
            <a:ext cx="12192000" cy="872322"/>
          </a:xfrm>
          <a:prstGeom prst="rect">
            <a:avLst/>
          </a:prstGeom>
        </p:spPr>
      </p:pic>
      <p:grpSp>
        <p:nvGrpSpPr>
          <p:cNvPr id="10" name="Group 9">
            <a:extLst>
              <a:ext uri="{FF2B5EF4-FFF2-40B4-BE49-F238E27FC236}">
                <a16:creationId xmlns:a16="http://schemas.microsoft.com/office/drawing/2014/main" id="{54A89022-3DDF-7C2C-974F-1D8249AC28F3}"/>
              </a:ext>
            </a:extLst>
          </p:cNvPr>
          <p:cNvGrpSpPr/>
          <p:nvPr userDrawn="1"/>
        </p:nvGrpSpPr>
        <p:grpSpPr>
          <a:xfrm>
            <a:off x="10312066" y="6209952"/>
            <a:ext cx="1694899" cy="492719"/>
            <a:chOff x="10312066" y="6209952"/>
            <a:chExt cx="1694899" cy="492719"/>
          </a:xfrm>
        </p:grpSpPr>
        <p:pic>
          <p:nvPicPr>
            <p:cNvPr id="11" name="Picture 10">
              <a:extLst>
                <a:ext uri="{FF2B5EF4-FFF2-40B4-BE49-F238E27FC236}">
                  <a16:creationId xmlns:a16="http://schemas.microsoft.com/office/drawing/2014/main" id="{05874844-C3FC-433B-CFE6-C6E30DE97E50}"/>
                </a:ext>
              </a:extLst>
            </p:cNvPr>
            <p:cNvPicPr>
              <a:picLocks noChangeAspect="1"/>
            </p:cNvPicPr>
            <p:nvPr userDrawn="1"/>
          </p:nvPicPr>
          <p:blipFill>
            <a:blip r:embed="rId15"/>
            <a:stretch>
              <a:fillRect/>
            </a:stretch>
          </p:blipFill>
          <p:spPr>
            <a:xfrm>
              <a:off x="10312066" y="6209952"/>
              <a:ext cx="1694899" cy="492719"/>
            </a:xfrm>
            <a:prstGeom prst="rect">
              <a:avLst/>
            </a:prstGeom>
            <a:ln>
              <a:noFill/>
            </a:ln>
          </p:spPr>
        </p:pic>
        <p:pic>
          <p:nvPicPr>
            <p:cNvPr id="12" name="Picture 11">
              <a:extLst>
                <a:ext uri="{FF2B5EF4-FFF2-40B4-BE49-F238E27FC236}">
                  <a16:creationId xmlns:a16="http://schemas.microsoft.com/office/drawing/2014/main" id="{E71084B9-D83A-D9B5-3646-9279E5BE29E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514321" y="6210027"/>
              <a:ext cx="492644" cy="492644"/>
            </a:xfrm>
            <a:prstGeom prst="rect">
              <a:avLst/>
            </a:prstGeom>
          </p:spPr>
        </p:pic>
      </p:grpSp>
      <p:sp>
        <p:nvSpPr>
          <p:cNvPr id="13" name="Slide Number Placeholder 5">
            <a:extLst>
              <a:ext uri="{FF2B5EF4-FFF2-40B4-BE49-F238E27FC236}">
                <a16:creationId xmlns:a16="http://schemas.microsoft.com/office/drawing/2014/main" id="{D3833255-1490-A8FA-6882-7F4184C82BC6}"/>
              </a:ext>
            </a:extLst>
          </p:cNvPr>
          <p:cNvSpPr txBox="1">
            <a:spLocks/>
          </p:cNvSpPr>
          <p:nvPr userDrawn="1"/>
        </p:nvSpPr>
        <p:spPr>
          <a:xfrm>
            <a:off x="187960" y="6488430"/>
            <a:ext cx="1191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43061A-C540-3E46-8F2D-E5EDA43B6524}" type="slidenum">
              <a:rPr lang="en-US" sz="1000" b="0" i="0" smtClean="0">
                <a:solidFill>
                  <a:schemeClr val="bg2">
                    <a:lumMod val="75000"/>
                  </a:schemeClr>
                </a:solidFill>
                <a:latin typeface="Arial" panose="020B0604020202020204" pitchFamily="34" charset="0"/>
                <a:cs typeface="Arial" panose="020B0604020202020204" pitchFamily="34" charset="0"/>
              </a:rPr>
              <a:pPr/>
              <a:t>‹#›</a:t>
            </a:fld>
            <a:endParaRPr lang="en-US" sz="1000" b="0" i="0" dirty="0">
              <a:solidFill>
                <a:schemeClr val="bg2">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E63A529-84AD-17F9-7128-F47CBCD8C04A}"/>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b="19940"/>
          <a:stretch/>
        </p:blipFill>
        <p:spPr>
          <a:xfrm>
            <a:off x="588431" y="6093864"/>
            <a:ext cx="712049" cy="620977"/>
          </a:xfrm>
          <a:prstGeom prst="rect">
            <a:avLst/>
          </a:prstGeom>
        </p:spPr>
      </p:pic>
    </p:spTree>
    <p:extLst>
      <p:ext uri="{BB962C8B-B14F-4D97-AF65-F5344CB8AC3E}">
        <p14:creationId xmlns:p14="http://schemas.microsoft.com/office/powerpoint/2010/main" val="2743115199"/>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0" r:id="rId3"/>
    <p:sldLayoutId id="2147483662"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0" i="0" kern="1200">
          <a:solidFill>
            <a:srgbClr val="231F20"/>
          </a:solidFill>
          <a:latin typeface="Ideal Sans Medium" pitchFamily="2" charset="0"/>
          <a:ea typeface="+mj-ea"/>
          <a:cs typeface="Ideal Sans Mediu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adbevaluation" TargetMode="External"/><Relationship Id="rId13" Type="http://schemas.openxmlformats.org/officeDocument/2006/relationships/hyperlink" Target="https://apc01.safelinks.protection.outlook.com/?url=https%3A%2F%2Fadb.us2.list-manage.com%2Ftrack%2Fclick%3Fu%3D5be3ed7e1c0dd5fbd05375bec%26id%3Decfaee11cc%26e%3Dac58312d33&amp;data=05%7C01%7Cgmorzal%40adb.org%7C20cd6d53898945911bc608da8c841d47%7C9495d6bb41c24c58848f92e52cf3d640%7C0%7C0%7C637976796302790716%7CUnknown%7CTWFpbGZsb3d8eyJWIjoiMC4wLjAwMDAiLCJQIjoiV2luMzIiLCJBTiI6Ik1haWwiLCJXVCI6Mn0%3D%7C3000%7C%7C%7C&amp;sdata=c7%2FDJR2uY9%2BbvpeoJHQYxqi%2F3bfjkMtCQjmgb1cQ1M0%3D&amp;reserved=0"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hyperlink" Target="https://www.instagram.com/independentevaluationatadb?utm_source=ig_web_button_share_sheet&amp;igsh=ZDNlZDc0MzIxNw==" TargetMode="External"/><Relationship Id="rId1" Type="http://schemas.openxmlformats.org/officeDocument/2006/relationships/slideLayout" Target="../slideLayouts/slideLayout2.xml"/><Relationship Id="rId6" Type="http://schemas.openxmlformats.org/officeDocument/2006/relationships/hyperlink" Target="https://twitter.com/adbevaluation" TargetMode="External"/><Relationship Id="rId11" Type="http://schemas.openxmlformats.org/officeDocument/2006/relationships/hyperlink" Target="https://www.adb.org/site/evaluation/main" TargetMode="External"/><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hyperlink" Target="https://apc01.safelinks.protection.outlook.com/?url=https%3A%2F%2Fadb.us2.list-manage.com%2Ftrack%2Fclick%3Fu%3D5be3ed7e1c0dd5fbd05375bec%26id%3D03bd77579a%26e%3Dac58312d33&amp;data=05%7C01%7Cgmorzal%40adb.org%7C20cd6d53898945911bc608da8c841d47%7C9495d6bb41c24c58848f92e52cf3d640%7C0%7C0%7C637976796302634473%7CUnknown%7CTWFpbGZsb3d8eyJWIjoiMC4wLjAwMDAiLCJQIjoiV2luMzIiLCJBTiI6Ik1haWwiLCJXVCI6Mn0%3D%7C3000%7C%7C%7C&amp;sdata=OL%2FWwmM1dsSNqFHJkYbzFRxWqJEQUSnI4t7%2FYH%2B3PSo%3D&amp;reserved=0" TargetMode="External"/><Relationship Id="rId4" Type="http://schemas.openxmlformats.org/officeDocument/2006/relationships/hyperlink" Target="https://www.linkedin.com/showcase/independent-evaluation-at-the-asian-development-bank-/" TargetMode="External"/><Relationship Id="rId9" Type="http://schemas.openxmlformats.org/officeDocument/2006/relationships/image" Target="../media/image13.png"/><Relationship Id="rId14" Type="http://schemas.openxmlformats.org/officeDocument/2006/relationships/hyperlink" Target="mailto:evaluation@ad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A735-AF9F-4C20-B3B6-FA7F1F45A67C}"/>
              </a:ext>
            </a:extLst>
          </p:cNvPr>
          <p:cNvSpPr>
            <a:spLocks noGrp="1"/>
          </p:cNvSpPr>
          <p:nvPr>
            <p:ph type="ctrTitle"/>
          </p:nvPr>
        </p:nvSpPr>
        <p:spPr>
          <a:xfrm>
            <a:off x="929640" y="463483"/>
            <a:ext cx="10332720" cy="2387600"/>
          </a:xfrm>
        </p:spPr>
        <p:txBody>
          <a:bodyPr>
            <a:noAutofit/>
          </a:bodyPr>
          <a:lstStyle/>
          <a:p>
            <a:pPr algn="l"/>
            <a:r>
              <a:rPr lang="en-US" sz="4400" b="1" dirty="0">
                <a:latin typeface="Arial" panose="020B0604020202020204" pitchFamily="34" charset="0"/>
                <a:cs typeface="Arial" panose="020B0604020202020204" pitchFamily="34" charset="0"/>
              </a:rPr>
              <a:t>IED-ADB’s EXPERIENCES WITH TIMELY COMMUNICATION AND OUTREACH</a:t>
            </a:r>
          </a:p>
        </p:txBody>
      </p:sp>
      <p:sp>
        <p:nvSpPr>
          <p:cNvPr id="11" name="Subtitle 10">
            <a:extLst>
              <a:ext uri="{FF2B5EF4-FFF2-40B4-BE49-F238E27FC236}">
                <a16:creationId xmlns:a16="http://schemas.microsoft.com/office/drawing/2014/main" id="{593D27D5-74B4-BF05-E0E6-BACC845AB25D}"/>
              </a:ext>
            </a:extLst>
          </p:cNvPr>
          <p:cNvSpPr>
            <a:spLocks noGrp="1"/>
          </p:cNvSpPr>
          <p:nvPr>
            <p:ph type="subTitle" idx="1"/>
          </p:nvPr>
        </p:nvSpPr>
        <p:spPr>
          <a:xfrm>
            <a:off x="929640" y="3249546"/>
            <a:ext cx="9144000" cy="1655762"/>
          </a:xfrm>
        </p:spPr>
        <p:txBody>
          <a:bodyPr>
            <a:normAutofit/>
          </a:bodyPr>
          <a:lstStyle/>
          <a:p>
            <a:pPr algn="l"/>
            <a:r>
              <a:rPr lang="en-US" sz="3200" dirty="0"/>
              <a:t>Saleha Waseem</a:t>
            </a:r>
          </a:p>
          <a:p>
            <a:pPr algn="l"/>
            <a:r>
              <a:rPr lang="en-US" sz="3200" dirty="0"/>
              <a:t>Principal Evaluation Specialist, IED, ADB</a:t>
            </a:r>
          </a:p>
          <a:p>
            <a:pPr algn="l"/>
            <a:endParaRPr lang="en-US" sz="3200" dirty="0"/>
          </a:p>
        </p:txBody>
      </p:sp>
      <p:sp>
        <p:nvSpPr>
          <p:cNvPr id="3" name="Subtitle 10">
            <a:extLst>
              <a:ext uri="{FF2B5EF4-FFF2-40B4-BE49-F238E27FC236}">
                <a16:creationId xmlns:a16="http://schemas.microsoft.com/office/drawing/2014/main" id="{E2C668BA-D9D4-4254-7A78-1D721D177895}"/>
              </a:ext>
            </a:extLst>
          </p:cNvPr>
          <p:cNvSpPr txBox="1">
            <a:spLocks/>
          </p:cNvSpPr>
          <p:nvPr/>
        </p:nvSpPr>
        <p:spPr>
          <a:xfrm>
            <a:off x="929640" y="4905308"/>
            <a:ext cx="9144000" cy="115583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2400" b="0" i="0" kern="1200">
                <a:solidFill>
                  <a:srgbClr val="231F2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11 March 2025</a:t>
            </a:r>
          </a:p>
          <a:p>
            <a:pPr algn="l"/>
            <a:r>
              <a:rPr lang="en-US" dirty="0"/>
              <a:t>ECG Spring Meeting</a:t>
            </a:r>
          </a:p>
        </p:txBody>
      </p:sp>
    </p:spTree>
    <p:extLst>
      <p:ext uri="{BB962C8B-B14F-4D97-AF65-F5344CB8AC3E}">
        <p14:creationId xmlns:p14="http://schemas.microsoft.com/office/powerpoint/2010/main" val="332211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 wearing a hat&#10;&#10;AI-generated content may be incorrect.">
            <a:extLst>
              <a:ext uri="{FF2B5EF4-FFF2-40B4-BE49-F238E27FC236}">
                <a16:creationId xmlns:a16="http://schemas.microsoft.com/office/drawing/2014/main" id="{9E96F2BB-8C58-724D-3791-722904ACDC99}"/>
              </a:ext>
            </a:extLst>
          </p:cNvPr>
          <p:cNvPicPr>
            <a:picLocks noChangeAspect="1"/>
          </p:cNvPicPr>
          <p:nvPr/>
        </p:nvPicPr>
        <p:blipFill>
          <a:blip r:embed="rId3">
            <a:alphaModFix amt="20000"/>
          </a:blip>
          <a:stretch>
            <a:fillRect/>
          </a:stretch>
        </p:blipFill>
        <p:spPr>
          <a:xfrm>
            <a:off x="6825237" y="1783581"/>
            <a:ext cx="4397338" cy="4408362"/>
          </a:xfrm>
          <a:prstGeom prst="rect">
            <a:avLst/>
          </a:prstGeom>
          <a:noFill/>
        </p:spPr>
      </p:pic>
      <p:sp>
        <p:nvSpPr>
          <p:cNvPr id="2" name="Title 1">
            <a:extLst>
              <a:ext uri="{FF2B5EF4-FFF2-40B4-BE49-F238E27FC236}">
                <a16:creationId xmlns:a16="http://schemas.microsoft.com/office/drawing/2014/main" id="{A120A735-AF9F-4C20-B3B6-FA7F1F45A67C}"/>
              </a:ext>
            </a:extLst>
          </p:cNvPr>
          <p:cNvSpPr>
            <a:spLocks noGrp="1"/>
          </p:cNvSpPr>
          <p:nvPr>
            <p:ph type="title"/>
          </p:nvPr>
        </p:nvSpPr>
        <p:spPr>
          <a:xfrm>
            <a:off x="409074" y="2910936"/>
            <a:ext cx="6870031" cy="2153653"/>
          </a:xfrm>
        </p:spPr>
        <p:txBody>
          <a:bodyPr vert="horz" lIns="91440" tIns="45720" rIns="91440" bIns="45720" rtlCol="0" anchor="b">
            <a:noAutofit/>
          </a:bodyPr>
          <a:lstStyle/>
          <a:p>
            <a:r>
              <a:rPr lang="en-US" i="1" dirty="0"/>
              <a:t>"The right information, at the right time, is nine-tenths of any battle.“</a:t>
            </a:r>
            <a:br>
              <a:rPr lang="en-US" i="1" dirty="0"/>
            </a:br>
            <a:r>
              <a:rPr lang="en-US" i="1" dirty="0"/>
              <a:t>		~ Napoleon Bonaparte</a:t>
            </a:r>
            <a:br>
              <a:rPr lang="en-US" i="1" dirty="0"/>
            </a:br>
            <a:br>
              <a:rPr lang="en-US" i="1" dirty="0"/>
            </a:br>
            <a:endParaRPr lang="en-US" i="1" dirty="0"/>
          </a:p>
        </p:txBody>
      </p:sp>
      <p:sp>
        <p:nvSpPr>
          <p:cNvPr id="3" name="Content Placeholder 2">
            <a:extLst>
              <a:ext uri="{FF2B5EF4-FFF2-40B4-BE49-F238E27FC236}">
                <a16:creationId xmlns:a16="http://schemas.microsoft.com/office/drawing/2014/main" id="{C7210D02-16FA-07F2-DFA8-FCCAD124B7CA}"/>
              </a:ext>
            </a:extLst>
          </p:cNvPr>
          <p:cNvSpPr>
            <a:spLocks noGrp="1"/>
          </p:cNvSpPr>
          <p:nvPr>
            <p:ph type="body" sz="half" idx="2"/>
          </p:nvPr>
        </p:nvSpPr>
        <p:spPr>
          <a:xfrm>
            <a:off x="322157" y="437105"/>
            <a:ext cx="11547686" cy="1524749"/>
          </a:xfrm>
        </p:spPr>
        <p:txBody>
          <a:bodyPr>
            <a:normAutofit/>
          </a:bodyPr>
          <a:lstStyle/>
          <a:p>
            <a:pPr algn="ctr"/>
            <a:r>
              <a:rPr lang="en-US" sz="4000" b="1" dirty="0"/>
              <a:t>IED-ADB’s EXPERIENCES WITH TIMELY COMMUNCIATION AND OUTREACH</a:t>
            </a:r>
          </a:p>
        </p:txBody>
      </p:sp>
    </p:spTree>
    <p:extLst>
      <p:ext uri="{BB962C8B-B14F-4D97-AF65-F5344CB8AC3E}">
        <p14:creationId xmlns:p14="http://schemas.microsoft.com/office/powerpoint/2010/main" val="296314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B28AD-9132-1716-BD87-F125C7E94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7056A-81CF-9508-289F-409B543720E9}"/>
              </a:ext>
            </a:extLst>
          </p:cNvPr>
          <p:cNvSpPr>
            <a:spLocks noGrp="1"/>
          </p:cNvSpPr>
          <p:nvPr>
            <p:ph type="title"/>
          </p:nvPr>
        </p:nvSpPr>
        <p:spPr>
          <a:xfrm>
            <a:off x="838200" y="0"/>
            <a:ext cx="10515600" cy="2014630"/>
          </a:xfrm>
        </p:spPr>
        <p:txBody>
          <a:bodyPr vert="horz" lIns="91440" tIns="45720" rIns="91440" bIns="45720" rtlCol="0" anchor="ctr">
            <a:normAutofit/>
          </a:bodyPr>
          <a:lstStyle/>
          <a:p>
            <a:r>
              <a:rPr lang="en-US" b="1" dirty="0">
                <a:solidFill>
                  <a:schemeClr val="tx1"/>
                </a:solidFill>
                <a:latin typeface="Ideal Sans Medium" pitchFamily="50" charset="0"/>
                <a:cs typeface="Ideal Sans Medium" pitchFamily="50" charset="0"/>
              </a:rPr>
              <a:t>IED’s EKM Strategic Plan</a:t>
            </a:r>
          </a:p>
        </p:txBody>
      </p:sp>
      <p:sp>
        <p:nvSpPr>
          <p:cNvPr id="3" name="Content Placeholder 2">
            <a:extLst>
              <a:ext uri="{FF2B5EF4-FFF2-40B4-BE49-F238E27FC236}">
                <a16:creationId xmlns:a16="http://schemas.microsoft.com/office/drawing/2014/main" id="{548DBC73-CD9B-DF9D-12A2-317E700C07A1}"/>
              </a:ext>
            </a:extLst>
          </p:cNvPr>
          <p:cNvSpPr>
            <a:spLocks noGrp="1"/>
          </p:cNvSpPr>
          <p:nvPr>
            <p:ph idx="1"/>
          </p:nvPr>
        </p:nvSpPr>
        <p:spPr>
          <a:xfrm>
            <a:off x="595563" y="1660358"/>
            <a:ext cx="10930690" cy="3814010"/>
          </a:xfrm>
        </p:spPr>
        <p:txBody>
          <a:bodyPr>
            <a:noAutofit/>
          </a:bodyPr>
          <a:lstStyle/>
          <a:p>
            <a:pPr>
              <a:lnSpc>
                <a:spcPct val="100000"/>
              </a:lnSpc>
              <a:spcBef>
                <a:spcPts val="0"/>
              </a:spcBef>
            </a:pPr>
            <a:r>
              <a:rPr lang="en-US" sz="2800" dirty="0"/>
              <a:t>Ensuring the right knowledge reaches the right audience at the right time.</a:t>
            </a:r>
          </a:p>
          <a:p>
            <a:pPr>
              <a:lnSpc>
                <a:spcPct val="100000"/>
              </a:lnSpc>
            </a:pPr>
            <a:r>
              <a:rPr lang="en-US" sz="2800" dirty="0"/>
              <a:t>IED conducted a perception survey in 2020 to inform the updated strategic plan.</a:t>
            </a:r>
          </a:p>
          <a:p>
            <a:pPr>
              <a:lnSpc>
                <a:spcPct val="100000"/>
              </a:lnSpc>
            </a:pPr>
            <a:r>
              <a:rPr lang="en-US" sz="2800" dirty="0"/>
              <a:t>One of the key findings: ADB Board respondents find IED largely relevant, competent, independent, credible, rigorous, and useful, but not so “timely”.</a:t>
            </a:r>
          </a:p>
        </p:txBody>
      </p:sp>
    </p:spTree>
    <p:extLst>
      <p:ext uri="{BB962C8B-B14F-4D97-AF65-F5344CB8AC3E}">
        <p14:creationId xmlns:p14="http://schemas.microsoft.com/office/powerpoint/2010/main" val="421134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51EC5-208B-0AD9-7FA3-18F70584F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26B36-FF63-7C06-773B-73DE28ABA906}"/>
              </a:ext>
            </a:extLst>
          </p:cNvPr>
          <p:cNvSpPr>
            <a:spLocks noGrp="1"/>
          </p:cNvSpPr>
          <p:nvPr>
            <p:ph type="title"/>
          </p:nvPr>
        </p:nvSpPr>
        <p:spPr>
          <a:xfrm>
            <a:off x="838200" y="174007"/>
            <a:ext cx="10515600" cy="1629260"/>
          </a:xfrm>
        </p:spPr>
        <p:txBody>
          <a:bodyPr vert="horz" lIns="91440" tIns="45720" rIns="91440" bIns="45720" rtlCol="0" anchor="ctr">
            <a:normAutofit/>
          </a:bodyPr>
          <a:lstStyle/>
          <a:p>
            <a:r>
              <a:rPr lang="en-US" b="1" dirty="0">
                <a:solidFill>
                  <a:schemeClr val="tx1"/>
                </a:solidFill>
                <a:latin typeface="Ideal Sans Medium" pitchFamily="50" charset="0"/>
                <a:cs typeface="Ideal Sans Medium" pitchFamily="50" charset="0"/>
              </a:rPr>
              <a:t>What Does Timely Mean?</a:t>
            </a:r>
          </a:p>
        </p:txBody>
      </p:sp>
      <p:sp>
        <p:nvSpPr>
          <p:cNvPr id="3" name="Content Placeholder 2">
            <a:extLst>
              <a:ext uri="{FF2B5EF4-FFF2-40B4-BE49-F238E27FC236}">
                <a16:creationId xmlns:a16="http://schemas.microsoft.com/office/drawing/2014/main" id="{384BE6B9-3483-A799-A00B-6EF0B063B813}"/>
              </a:ext>
            </a:extLst>
          </p:cNvPr>
          <p:cNvSpPr>
            <a:spLocks noGrp="1"/>
          </p:cNvSpPr>
          <p:nvPr>
            <p:ph idx="1"/>
          </p:nvPr>
        </p:nvSpPr>
        <p:spPr>
          <a:xfrm>
            <a:off x="753979" y="1734017"/>
            <a:ext cx="11000874" cy="3956920"/>
          </a:xfrm>
        </p:spPr>
        <p:txBody>
          <a:bodyPr>
            <a:normAutofit lnSpcReduction="10000"/>
          </a:bodyPr>
          <a:lstStyle/>
          <a:p>
            <a:r>
              <a:rPr lang="en-US" sz="2800" b="1" dirty="0"/>
              <a:t>Just-in-time knowledge</a:t>
            </a:r>
            <a:r>
              <a:rPr lang="en-US" sz="2800" dirty="0"/>
              <a:t>: Providing knowledge when it is required, ensuring that stakeholders have the relevant knowledge to make informed decisions.</a:t>
            </a:r>
          </a:p>
          <a:p>
            <a:r>
              <a:rPr lang="en-US" sz="2800" b="1" dirty="0"/>
              <a:t>According to schedule</a:t>
            </a:r>
            <a:r>
              <a:rPr lang="en-US" sz="2800" dirty="0"/>
              <a:t>: Providing knowledge according to a predetermined schedule or timeline to prevent gaps in communication and foster trust and reliability.</a:t>
            </a:r>
          </a:p>
        </p:txBody>
      </p:sp>
    </p:spTree>
    <p:extLst>
      <p:ext uri="{BB962C8B-B14F-4D97-AF65-F5344CB8AC3E}">
        <p14:creationId xmlns:p14="http://schemas.microsoft.com/office/powerpoint/2010/main" val="33737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1395-B31E-635F-3DD8-97B59BA64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C5D0B-59F5-366C-3D8C-93A78D7CA7E2}"/>
              </a:ext>
            </a:extLst>
          </p:cNvPr>
          <p:cNvSpPr>
            <a:spLocks noGrp="1"/>
          </p:cNvSpPr>
          <p:nvPr>
            <p:ph type="title"/>
          </p:nvPr>
        </p:nvSpPr>
        <p:spPr>
          <a:xfrm>
            <a:off x="589808" y="0"/>
            <a:ext cx="11602192" cy="1629260"/>
          </a:xfrm>
        </p:spPr>
        <p:txBody>
          <a:bodyPr vert="horz" lIns="91440" tIns="45720" rIns="91440" bIns="45720" rtlCol="0" anchor="ctr">
            <a:normAutofit/>
          </a:bodyPr>
          <a:lstStyle/>
          <a:p>
            <a:r>
              <a:rPr lang="en-US" b="1" dirty="0">
                <a:solidFill>
                  <a:schemeClr val="tx1"/>
                </a:solidFill>
                <a:latin typeface="Ideal Sans Medium" pitchFamily="50" charset="0"/>
                <a:cs typeface="Ideal Sans Medium" pitchFamily="50" charset="0"/>
              </a:rPr>
              <a:t>IED’s Just-in-Time Knowledge Initiatives</a:t>
            </a:r>
          </a:p>
        </p:txBody>
      </p:sp>
      <p:sp>
        <p:nvSpPr>
          <p:cNvPr id="3" name="Content Placeholder 2">
            <a:extLst>
              <a:ext uri="{FF2B5EF4-FFF2-40B4-BE49-F238E27FC236}">
                <a16:creationId xmlns:a16="http://schemas.microsoft.com/office/drawing/2014/main" id="{6D3416A3-D408-7698-9199-4D5C4F1323B0}"/>
              </a:ext>
            </a:extLst>
          </p:cNvPr>
          <p:cNvSpPr>
            <a:spLocks noGrp="1"/>
          </p:cNvSpPr>
          <p:nvPr>
            <p:ph idx="1"/>
          </p:nvPr>
        </p:nvSpPr>
        <p:spPr>
          <a:xfrm>
            <a:off x="473549" y="1312951"/>
            <a:ext cx="6724195" cy="4232097"/>
          </a:xfrm>
        </p:spPr>
        <p:txBody>
          <a:bodyPr>
            <a:noAutofit/>
          </a:bodyPr>
          <a:lstStyle/>
          <a:p>
            <a:pPr>
              <a:lnSpc>
                <a:spcPct val="100000"/>
              </a:lnSpc>
            </a:pPr>
            <a:r>
              <a:rPr lang="en-US" sz="2400" b="1" dirty="0"/>
              <a:t>Country Engagement Missions: </a:t>
            </a:r>
            <a:r>
              <a:rPr lang="en-US" sz="2400" dirty="0"/>
              <a:t>Tailored, strategic engagement with Developing Member Countries (DMCs) to maximize the use of just-in-time knowledge </a:t>
            </a:r>
          </a:p>
          <a:p>
            <a:r>
              <a:rPr lang="en-US" sz="2400" b="1" dirty="0"/>
              <a:t>Outcomes and Opportunities</a:t>
            </a:r>
            <a:r>
              <a:rPr lang="en-US" sz="2400" dirty="0"/>
              <a:t>: </a:t>
            </a:r>
          </a:p>
          <a:p>
            <a:pPr lvl="1">
              <a:lnSpc>
                <a:spcPct val="100000"/>
              </a:lnSpc>
            </a:pPr>
            <a:r>
              <a:rPr lang="en-US" b="1" dirty="0"/>
              <a:t>Two-Way Communication</a:t>
            </a:r>
            <a:r>
              <a:rPr lang="en-US" dirty="0"/>
              <a:t>: Facilitates feedback from countries and open dialogue.</a:t>
            </a:r>
          </a:p>
          <a:p>
            <a:pPr lvl="1">
              <a:lnSpc>
                <a:spcPct val="100000"/>
              </a:lnSpc>
            </a:pPr>
            <a:r>
              <a:rPr lang="en-US" b="1" dirty="0"/>
              <a:t>Breaking Silos</a:t>
            </a:r>
            <a:r>
              <a:rPr lang="en-US" dirty="0"/>
              <a:t>: Provides opportunities for collaborative thinking among various government agencies.</a:t>
            </a:r>
          </a:p>
        </p:txBody>
      </p:sp>
      <p:pic>
        <p:nvPicPr>
          <p:cNvPr id="8" name="Picture 7" descr="A group of people sitting in chairs&#10;&#10;AI-generated content may be incorrect.">
            <a:extLst>
              <a:ext uri="{FF2B5EF4-FFF2-40B4-BE49-F238E27FC236}">
                <a16:creationId xmlns:a16="http://schemas.microsoft.com/office/drawing/2014/main" id="{2FCEBD4A-7F8C-FACB-DBEF-05DBFE384FDA}"/>
              </a:ext>
            </a:extLst>
          </p:cNvPr>
          <p:cNvPicPr>
            <a:picLocks noChangeAspect="1"/>
          </p:cNvPicPr>
          <p:nvPr/>
        </p:nvPicPr>
        <p:blipFill>
          <a:blip r:embed="rId3"/>
          <a:stretch>
            <a:fillRect/>
          </a:stretch>
        </p:blipFill>
        <p:spPr>
          <a:xfrm>
            <a:off x="7871206" y="3162796"/>
            <a:ext cx="3970421" cy="2646947"/>
          </a:xfrm>
          <a:prstGeom prst="rect">
            <a:avLst/>
          </a:prstGeom>
        </p:spPr>
      </p:pic>
      <p:pic>
        <p:nvPicPr>
          <p:cNvPr id="6" name="Picture 5" descr="A person holding a microphone with other people clapping&#10;&#10;AI-generated content may be incorrect.">
            <a:extLst>
              <a:ext uri="{FF2B5EF4-FFF2-40B4-BE49-F238E27FC236}">
                <a16:creationId xmlns:a16="http://schemas.microsoft.com/office/drawing/2014/main" id="{6262EEF2-46C2-E980-7D3C-6C2830BAA7EA}"/>
              </a:ext>
            </a:extLst>
          </p:cNvPr>
          <p:cNvPicPr>
            <a:picLocks noChangeAspect="1"/>
          </p:cNvPicPr>
          <p:nvPr/>
        </p:nvPicPr>
        <p:blipFill>
          <a:blip r:embed="rId4"/>
          <a:stretch>
            <a:fillRect/>
          </a:stretch>
        </p:blipFill>
        <p:spPr>
          <a:xfrm>
            <a:off x="7139613" y="1205120"/>
            <a:ext cx="3651005" cy="2434003"/>
          </a:xfrm>
          <a:prstGeom prst="rect">
            <a:avLst/>
          </a:prstGeom>
        </p:spPr>
      </p:pic>
      <p:sp>
        <p:nvSpPr>
          <p:cNvPr id="9" name="TextBox 8">
            <a:extLst>
              <a:ext uri="{FF2B5EF4-FFF2-40B4-BE49-F238E27FC236}">
                <a16:creationId xmlns:a16="http://schemas.microsoft.com/office/drawing/2014/main" id="{1CD67524-96E6-1ED7-1C80-197F9E1A32DF}"/>
              </a:ext>
            </a:extLst>
          </p:cNvPr>
          <p:cNvSpPr txBox="1"/>
          <p:nvPr/>
        </p:nvSpPr>
        <p:spPr>
          <a:xfrm>
            <a:off x="9426355" y="1258289"/>
            <a:ext cx="2035890" cy="369332"/>
          </a:xfrm>
          <a:prstGeom prst="rect">
            <a:avLst/>
          </a:prstGeom>
          <a:noFill/>
        </p:spPr>
        <p:txBody>
          <a:bodyPr wrap="square" rtlCol="0">
            <a:spAutoFit/>
          </a:bodyPr>
          <a:lstStyle/>
          <a:p>
            <a:r>
              <a:rPr lang="en-US" b="1" dirty="0">
                <a:solidFill>
                  <a:schemeClr val="bg1"/>
                </a:solidFill>
              </a:rPr>
              <a:t>Philippines</a:t>
            </a:r>
          </a:p>
        </p:txBody>
      </p:sp>
      <p:sp>
        <p:nvSpPr>
          <p:cNvPr id="10" name="TextBox 9">
            <a:extLst>
              <a:ext uri="{FF2B5EF4-FFF2-40B4-BE49-F238E27FC236}">
                <a16:creationId xmlns:a16="http://schemas.microsoft.com/office/drawing/2014/main" id="{2EC5BE19-F2F3-0972-33B5-8587A4A4EABB}"/>
              </a:ext>
            </a:extLst>
          </p:cNvPr>
          <p:cNvSpPr txBox="1"/>
          <p:nvPr/>
        </p:nvSpPr>
        <p:spPr>
          <a:xfrm>
            <a:off x="10790618" y="3454047"/>
            <a:ext cx="1123563" cy="338554"/>
          </a:xfrm>
          <a:prstGeom prst="rect">
            <a:avLst/>
          </a:prstGeom>
          <a:solidFill>
            <a:srgbClr val="595959">
              <a:alpha val="60000"/>
            </a:srgbClr>
          </a:solidFill>
        </p:spPr>
        <p:txBody>
          <a:bodyPr wrap="square" rtlCol="0">
            <a:spAutoFit/>
          </a:bodyPr>
          <a:lstStyle/>
          <a:p>
            <a:r>
              <a:rPr lang="en-US" sz="1600" b="1" dirty="0">
                <a:solidFill>
                  <a:schemeClr val="bg1"/>
                </a:solidFill>
              </a:rPr>
              <a:t>Sri Lanka </a:t>
            </a:r>
          </a:p>
        </p:txBody>
      </p:sp>
      <p:sp>
        <p:nvSpPr>
          <p:cNvPr id="11" name="TextBox 10">
            <a:extLst>
              <a:ext uri="{FF2B5EF4-FFF2-40B4-BE49-F238E27FC236}">
                <a16:creationId xmlns:a16="http://schemas.microsoft.com/office/drawing/2014/main" id="{29E8B493-0CED-5430-4DD3-C4124AF68D5D}"/>
              </a:ext>
            </a:extLst>
          </p:cNvPr>
          <p:cNvSpPr txBox="1"/>
          <p:nvPr/>
        </p:nvSpPr>
        <p:spPr>
          <a:xfrm>
            <a:off x="7082373" y="3296728"/>
            <a:ext cx="3361927" cy="338554"/>
          </a:xfrm>
          <a:prstGeom prst="rect">
            <a:avLst/>
          </a:prstGeom>
          <a:solidFill>
            <a:schemeClr val="tx1">
              <a:lumMod val="75000"/>
              <a:lumOff val="25000"/>
              <a:alpha val="50980"/>
            </a:schemeClr>
          </a:solidFill>
        </p:spPr>
        <p:txBody>
          <a:bodyPr wrap="square" rtlCol="0">
            <a:spAutoFit/>
          </a:bodyPr>
          <a:lstStyle/>
          <a:p>
            <a:r>
              <a:rPr lang="en-US" sz="1600" b="1" dirty="0" err="1">
                <a:solidFill>
                  <a:schemeClr val="bg1"/>
                </a:solidFill>
              </a:rPr>
              <a:t>PBLs,PPP</a:t>
            </a:r>
            <a:r>
              <a:rPr lang="en-US" sz="1600" b="1" dirty="0">
                <a:solidFill>
                  <a:schemeClr val="bg1"/>
                </a:solidFill>
              </a:rPr>
              <a:t>, Climate Change, Gender</a:t>
            </a:r>
          </a:p>
        </p:txBody>
      </p:sp>
      <p:sp>
        <p:nvSpPr>
          <p:cNvPr id="12" name="TextBox 11">
            <a:extLst>
              <a:ext uri="{FF2B5EF4-FFF2-40B4-BE49-F238E27FC236}">
                <a16:creationId xmlns:a16="http://schemas.microsoft.com/office/drawing/2014/main" id="{CD36C1F0-CA2A-448D-232E-8CCC93FD210A}"/>
              </a:ext>
            </a:extLst>
          </p:cNvPr>
          <p:cNvSpPr txBox="1"/>
          <p:nvPr/>
        </p:nvSpPr>
        <p:spPr>
          <a:xfrm>
            <a:off x="7847988" y="5468214"/>
            <a:ext cx="2942630" cy="369332"/>
          </a:xfrm>
          <a:prstGeom prst="rect">
            <a:avLst/>
          </a:prstGeom>
          <a:solidFill>
            <a:srgbClr val="595959">
              <a:alpha val="60000"/>
            </a:srgbClr>
          </a:solidFill>
        </p:spPr>
        <p:txBody>
          <a:bodyPr wrap="square" rtlCol="0">
            <a:spAutoFit/>
          </a:bodyPr>
          <a:lstStyle/>
          <a:p>
            <a:r>
              <a:rPr lang="en-US" b="1" dirty="0">
                <a:solidFill>
                  <a:schemeClr val="bg1"/>
                </a:solidFill>
              </a:rPr>
              <a:t>Crisis Reform Agenda </a:t>
            </a:r>
          </a:p>
        </p:txBody>
      </p:sp>
    </p:spTree>
    <p:extLst>
      <p:ext uri="{BB962C8B-B14F-4D97-AF65-F5344CB8AC3E}">
        <p14:creationId xmlns:p14="http://schemas.microsoft.com/office/powerpoint/2010/main" val="315267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2F02-E8C5-0689-D68A-8D894AE73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3A208-3D51-52F9-1A20-FE94FD363316}"/>
              </a:ext>
            </a:extLst>
          </p:cNvPr>
          <p:cNvSpPr>
            <a:spLocks noGrp="1"/>
          </p:cNvSpPr>
          <p:nvPr>
            <p:ph type="title"/>
          </p:nvPr>
        </p:nvSpPr>
        <p:spPr>
          <a:xfrm>
            <a:off x="673768" y="113849"/>
            <a:ext cx="11353800" cy="1629260"/>
          </a:xfrm>
        </p:spPr>
        <p:txBody>
          <a:bodyPr vert="horz" lIns="91440" tIns="45720" rIns="91440" bIns="45720" rtlCol="0" anchor="ctr">
            <a:normAutofit/>
          </a:bodyPr>
          <a:lstStyle/>
          <a:p>
            <a:r>
              <a:rPr lang="en-US" b="1" dirty="0">
                <a:solidFill>
                  <a:schemeClr val="tx1"/>
                </a:solidFill>
                <a:latin typeface="Ideal Sans Medium" pitchFamily="50" charset="0"/>
                <a:cs typeface="Ideal Sans Medium" pitchFamily="50" charset="0"/>
              </a:rPr>
              <a:t>IED’S Just-in-Time Knowledge Initiatives</a:t>
            </a:r>
          </a:p>
        </p:txBody>
      </p:sp>
      <p:sp>
        <p:nvSpPr>
          <p:cNvPr id="3" name="Content Placeholder 2">
            <a:extLst>
              <a:ext uri="{FF2B5EF4-FFF2-40B4-BE49-F238E27FC236}">
                <a16:creationId xmlns:a16="http://schemas.microsoft.com/office/drawing/2014/main" id="{920D41FA-F2A0-3663-96FC-DA3F6A88DE6B}"/>
              </a:ext>
            </a:extLst>
          </p:cNvPr>
          <p:cNvSpPr>
            <a:spLocks noGrp="1"/>
          </p:cNvSpPr>
          <p:nvPr>
            <p:ph idx="1"/>
          </p:nvPr>
        </p:nvSpPr>
        <p:spPr>
          <a:xfrm>
            <a:off x="673768" y="1503743"/>
            <a:ext cx="11105929" cy="3850513"/>
          </a:xfrm>
        </p:spPr>
        <p:txBody>
          <a:bodyPr>
            <a:noAutofit/>
          </a:bodyPr>
          <a:lstStyle/>
          <a:p>
            <a:pPr>
              <a:lnSpc>
                <a:spcPct val="100000"/>
              </a:lnSpc>
            </a:pPr>
            <a:r>
              <a:rPr lang="en-US" sz="2800" b="1" dirty="0"/>
              <a:t>Country Synthesis Notes: </a:t>
            </a:r>
            <a:r>
              <a:rPr lang="en-US" sz="2800" dirty="0"/>
              <a:t>A synthesis of country-specific evaluation lessons that span across ADB’s priority themes and sectors.</a:t>
            </a:r>
          </a:p>
          <a:p>
            <a:pPr>
              <a:lnSpc>
                <a:spcPct val="100000"/>
              </a:lnSpc>
            </a:pPr>
            <a:r>
              <a:rPr lang="en-US" sz="2800" b="1" dirty="0"/>
              <a:t>Adapting IED’s Communication Approach to Align with Changes in the Organizational Structure (NOM)</a:t>
            </a:r>
            <a:r>
              <a:rPr lang="en-US" sz="2800" dirty="0"/>
              <a:t>: ADB has transitioned from a country-focused to a sector-focused approach. IED is now engaging with various sectors to provide streamlined knowledge.</a:t>
            </a:r>
          </a:p>
        </p:txBody>
      </p:sp>
    </p:spTree>
    <p:extLst>
      <p:ext uri="{BB962C8B-B14F-4D97-AF65-F5344CB8AC3E}">
        <p14:creationId xmlns:p14="http://schemas.microsoft.com/office/powerpoint/2010/main" val="399529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6443-91D1-CFD7-B838-0DA1669E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A3C7-9210-10AF-7458-04887352D2C4}"/>
              </a:ext>
            </a:extLst>
          </p:cNvPr>
          <p:cNvSpPr>
            <a:spLocks noGrp="1"/>
          </p:cNvSpPr>
          <p:nvPr>
            <p:ph type="title"/>
          </p:nvPr>
        </p:nvSpPr>
        <p:spPr>
          <a:xfrm>
            <a:off x="560158" y="-214014"/>
            <a:ext cx="11274631" cy="1629260"/>
          </a:xfrm>
        </p:spPr>
        <p:txBody>
          <a:bodyPr vert="horz" lIns="91440" tIns="45720" rIns="91440" bIns="45720" rtlCol="0" anchor="ctr">
            <a:normAutofit/>
          </a:bodyPr>
          <a:lstStyle/>
          <a:p>
            <a:r>
              <a:rPr lang="en-US" b="1" dirty="0">
                <a:solidFill>
                  <a:schemeClr val="tx1"/>
                </a:solidFill>
                <a:latin typeface="Ideal Sans Medium" pitchFamily="50" charset="0"/>
                <a:cs typeface="Ideal Sans Medium" pitchFamily="50" charset="0"/>
              </a:rPr>
              <a:t>According to Schedule:</a:t>
            </a:r>
          </a:p>
        </p:txBody>
      </p:sp>
      <p:pic>
        <p:nvPicPr>
          <p:cNvPr id="10" name="Picture 9">
            <a:extLst>
              <a:ext uri="{FF2B5EF4-FFF2-40B4-BE49-F238E27FC236}">
                <a16:creationId xmlns:a16="http://schemas.microsoft.com/office/drawing/2014/main" id="{C28BC4CA-49A8-CF3A-E1BC-FAAD630DEADF}"/>
              </a:ext>
            </a:extLst>
          </p:cNvPr>
          <p:cNvPicPr>
            <a:picLocks noChangeAspect="1"/>
          </p:cNvPicPr>
          <p:nvPr/>
        </p:nvPicPr>
        <p:blipFill>
          <a:blip r:embed="rId3"/>
          <a:srcRect l="12811" t="24921" r="2605" b="9990"/>
          <a:stretch/>
        </p:blipFill>
        <p:spPr>
          <a:xfrm>
            <a:off x="4049601" y="1198936"/>
            <a:ext cx="8050683" cy="3587001"/>
          </a:xfrm>
          <a:prstGeom prst="rect">
            <a:avLst/>
          </a:prstGeom>
          <a:ln>
            <a:solidFill>
              <a:schemeClr val="bg1">
                <a:lumMod val="75000"/>
              </a:schemeClr>
            </a:solidFill>
          </a:ln>
        </p:spPr>
      </p:pic>
      <p:sp>
        <p:nvSpPr>
          <p:cNvPr id="13" name="Content Placeholder 2">
            <a:extLst>
              <a:ext uri="{FF2B5EF4-FFF2-40B4-BE49-F238E27FC236}">
                <a16:creationId xmlns:a16="http://schemas.microsoft.com/office/drawing/2014/main" id="{1AF48EBE-E35E-FDFF-6F5E-4AF99AF51F46}"/>
              </a:ext>
            </a:extLst>
          </p:cNvPr>
          <p:cNvSpPr>
            <a:spLocks noGrp="1"/>
          </p:cNvSpPr>
          <p:nvPr>
            <p:ph idx="1"/>
          </p:nvPr>
        </p:nvSpPr>
        <p:spPr>
          <a:xfrm>
            <a:off x="190063" y="1088972"/>
            <a:ext cx="3759848" cy="4023239"/>
          </a:xfrm>
        </p:spPr>
        <p:txBody>
          <a:bodyPr>
            <a:noAutofit/>
          </a:bodyPr>
          <a:lstStyle/>
          <a:p>
            <a:pPr marL="514350" indent="-514350">
              <a:lnSpc>
                <a:spcPct val="100000"/>
              </a:lnSpc>
              <a:buAutoNum type="arabicPeriod"/>
            </a:pPr>
            <a:r>
              <a:rPr lang="en-US" sz="2000" dirty="0"/>
              <a:t>Communication Plans at the EAP Stage</a:t>
            </a:r>
          </a:p>
          <a:p>
            <a:pPr marL="514350" indent="-514350">
              <a:lnSpc>
                <a:spcPct val="100000"/>
              </a:lnSpc>
              <a:buAutoNum type="arabicPeriod"/>
            </a:pPr>
            <a:r>
              <a:rPr lang="en-US" sz="2000" dirty="0"/>
              <a:t>Communications During the Evaluation Cycle </a:t>
            </a:r>
          </a:p>
          <a:p>
            <a:pPr marL="514350" indent="-514350">
              <a:lnSpc>
                <a:spcPct val="100000"/>
              </a:lnSpc>
              <a:buFont typeface="Arial" panose="020B0604020202020204" pitchFamily="34" charset="0"/>
              <a:buAutoNum type="arabicPeriod"/>
            </a:pPr>
            <a:r>
              <a:rPr lang="en-US" sz="2000" dirty="0"/>
              <a:t>Timeliness of the News Release</a:t>
            </a:r>
          </a:p>
          <a:p>
            <a:pPr marL="514350" indent="-514350">
              <a:lnSpc>
                <a:spcPct val="100000"/>
              </a:lnSpc>
              <a:buFont typeface="Arial" panose="020B0604020202020204" pitchFamily="34" charset="0"/>
              <a:buAutoNum type="arabicPeriod"/>
            </a:pPr>
            <a:r>
              <a:rPr lang="en-US" sz="2000" dirty="0"/>
              <a:t>What Works, What Doesn’t and Why: Insights from Evaluation event</a:t>
            </a:r>
          </a:p>
          <a:p>
            <a:pPr marL="514350" indent="-514350">
              <a:lnSpc>
                <a:spcPct val="100000"/>
              </a:lnSpc>
              <a:buFont typeface="Arial" panose="020B0604020202020204" pitchFamily="34" charset="0"/>
              <a:buAutoNum type="arabicPeriod"/>
            </a:pPr>
            <a:r>
              <a:rPr lang="en-US" sz="2000" dirty="0"/>
              <a:t>Using Global Platforms to Showcase IED’s evaluations</a:t>
            </a:r>
            <a:endParaRPr lang="en-US" sz="2800" dirty="0"/>
          </a:p>
        </p:txBody>
      </p:sp>
    </p:spTree>
    <p:extLst>
      <p:ext uri="{BB962C8B-B14F-4D97-AF65-F5344CB8AC3E}">
        <p14:creationId xmlns:p14="http://schemas.microsoft.com/office/powerpoint/2010/main" val="120774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88512-4F00-5F7E-5933-58CC9E7775E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D768016-919B-42A1-FA2B-C5582B3029CF}"/>
              </a:ext>
            </a:extLst>
          </p:cNvPr>
          <p:cNvSpPr>
            <a:spLocks noGrp="1"/>
          </p:cNvSpPr>
          <p:nvPr>
            <p:ph type="title"/>
          </p:nvPr>
        </p:nvSpPr>
        <p:spPr>
          <a:xfrm>
            <a:off x="838200" y="483352"/>
            <a:ext cx="11098160" cy="782637"/>
          </a:xfrm>
        </p:spPr>
        <p:txBody>
          <a:bodyPr vert="horz" lIns="91440" tIns="45720" rIns="91440" bIns="45720" rtlCol="0" anchor="ctr">
            <a:normAutofit fontScale="90000"/>
          </a:bodyPr>
          <a:lstStyle/>
          <a:p>
            <a:r>
              <a:rPr lang="en-US" b="1" dirty="0">
                <a:solidFill>
                  <a:schemeClr val="tx1"/>
                </a:solidFill>
                <a:latin typeface="Ideal Sans Medium" pitchFamily="50" charset="0"/>
                <a:cs typeface="Ideal Sans Medium" pitchFamily="50" charset="0"/>
              </a:rPr>
              <a:t>Challenges to Timely Dissemination of Evaluations in IED</a:t>
            </a:r>
          </a:p>
        </p:txBody>
      </p:sp>
      <p:sp>
        <p:nvSpPr>
          <p:cNvPr id="11" name="Content Placeholder 2">
            <a:extLst>
              <a:ext uri="{FF2B5EF4-FFF2-40B4-BE49-F238E27FC236}">
                <a16:creationId xmlns:a16="http://schemas.microsoft.com/office/drawing/2014/main" id="{0472E4AB-16A4-22F3-68AD-CD8E848BDC3A}"/>
              </a:ext>
            </a:extLst>
          </p:cNvPr>
          <p:cNvSpPr>
            <a:spLocks noGrp="1"/>
          </p:cNvSpPr>
          <p:nvPr>
            <p:ph idx="1"/>
          </p:nvPr>
        </p:nvSpPr>
        <p:spPr>
          <a:xfrm>
            <a:off x="838200" y="1531731"/>
            <a:ext cx="11098161" cy="4672423"/>
          </a:xfrm>
        </p:spPr>
        <p:txBody>
          <a:bodyPr>
            <a:normAutofit fontScale="92500"/>
          </a:bodyPr>
          <a:lstStyle/>
          <a:p>
            <a:pPr marL="342900" marR="0" lvl="0" indent="-342900">
              <a:lnSpc>
                <a:spcPct val="115000"/>
              </a:lnSpc>
              <a:buFont typeface="Symbol" panose="05050102010706020507" pitchFamily="18" charset="2"/>
              <a:buChar char=""/>
            </a:pPr>
            <a:r>
              <a:rPr lang="en-US" sz="2400" b="1" kern="100" dirty="0">
                <a:effectLst/>
                <a:ea typeface="Aptos" panose="020B0004020202020204" pitchFamily="34" charset="0"/>
              </a:rPr>
              <a:t>Lack of incentives</a:t>
            </a:r>
            <a:r>
              <a:rPr lang="en-US" sz="2400" kern="100" dirty="0">
                <a:effectLst/>
                <a:ea typeface="Aptos" panose="020B0004020202020204" pitchFamily="34" charset="0"/>
              </a:rPr>
              <a:t>: Without motivation or rewards for sharing knowledge, team leaders perceive communications as “additional work” and deprioritize this task.</a:t>
            </a:r>
          </a:p>
          <a:p>
            <a:pPr marL="342900" indent="-342900">
              <a:lnSpc>
                <a:spcPct val="115000"/>
              </a:lnSpc>
              <a:buFont typeface="Symbol" panose="05050102010706020507" pitchFamily="18" charset="2"/>
              <a:buChar char=""/>
            </a:pPr>
            <a:r>
              <a:rPr lang="en-US" sz="2400" b="1" kern="100" dirty="0">
                <a:effectLst/>
                <a:ea typeface="Aptos" panose="020B0004020202020204" pitchFamily="34" charset="0"/>
              </a:rPr>
              <a:t>Lack of ownership </a:t>
            </a:r>
            <a:r>
              <a:rPr lang="en-US" sz="2400" kern="100" dirty="0">
                <a:effectLst/>
                <a:ea typeface="Aptos" panose="020B0004020202020204" pitchFamily="34" charset="0"/>
              </a:rPr>
              <a:t>by evaluation teams for timely dissemination places additional responsibilities on the communications team, leading delays to the process.</a:t>
            </a:r>
          </a:p>
          <a:p>
            <a:pPr marL="342900" marR="0" lvl="0" indent="-342900">
              <a:lnSpc>
                <a:spcPct val="115000"/>
              </a:lnSpc>
              <a:buFont typeface="Symbol" panose="05050102010706020507" pitchFamily="18" charset="2"/>
              <a:buChar char=""/>
            </a:pPr>
            <a:r>
              <a:rPr lang="en-US" sz="2400" b="1" kern="100" dirty="0">
                <a:effectLst/>
                <a:ea typeface="Aptos" panose="020B0004020202020204" pitchFamily="34" charset="0"/>
              </a:rPr>
              <a:t>Skill gaps:</a:t>
            </a:r>
            <a:r>
              <a:rPr lang="en-US" sz="2400" kern="100" dirty="0">
                <a:effectLst/>
                <a:ea typeface="Aptos" panose="020B0004020202020204" pitchFamily="34" charset="0"/>
              </a:rPr>
              <a:t> Many </a:t>
            </a:r>
            <a:r>
              <a:rPr lang="en-US" sz="2400" kern="100" dirty="0">
                <a:ea typeface="Aptos" panose="020B0004020202020204" pitchFamily="34" charset="0"/>
              </a:rPr>
              <a:t>IED staff do not </a:t>
            </a:r>
            <a:r>
              <a:rPr lang="en-US" sz="2400" kern="100" dirty="0">
                <a:effectLst/>
                <a:ea typeface="Aptos" panose="020B0004020202020204" pitchFamily="34" charset="0"/>
              </a:rPr>
              <a:t>feel confident using social media increasing the dependence on the communications team. </a:t>
            </a:r>
          </a:p>
          <a:p>
            <a:pPr marL="342900" marR="0" lvl="0" indent="-342900">
              <a:lnSpc>
                <a:spcPct val="115000"/>
              </a:lnSpc>
              <a:buFont typeface="Symbol" panose="05050102010706020507" pitchFamily="18" charset="2"/>
              <a:buChar char=""/>
            </a:pPr>
            <a:r>
              <a:rPr lang="en-US" sz="2400" b="1" kern="100" dirty="0">
                <a:effectLst/>
                <a:ea typeface="Aptos" panose="020B0004020202020204" pitchFamily="34" charset="0"/>
              </a:rPr>
              <a:t>ADB’s corporate communications unsupportive</a:t>
            </a:r>
            <a:r>
              <a:rPr lang="en-US" sz="2400" kern="100" dirty="0">
                <a:effectLst/>
                <a:ea typeface="Aptos" panose="020B0004020202020204" pitchFamily="34" charset="0"/>
              </a:rPr>
              <a:t>: evaluation findings seen as reputational risk for ADB</a:t>
            </a:r>
          </a:p>
          <a:p>
            <a:pPr marL="342900" marR="0" lvl="0" indent="-342900">
              <a:lnSpc>
                <a:spcPct val="115000"/>
              </a:lnSpc>
              <a:buFont typeface="Symbol" panose="05050102010706020507" pitchFamily="18" charset="2"/>
              <a:buChar char=""/>
            </a:pPr>
            <a:r>
              <a:rPr lang="en-US" sz="2400" b="1" kern="100" dirty="0">
                <a:effectLst/>
                <a:ea typeface="Aptos" panose="020B0004020202020204" pitchFamily="34" charset="0"/>
              </a:rPr>
              <a:t>Government agencies' emphasis on daily tasks </a:t>
            </a:r>
            <a:r>
              <a:rPr lang="en-US" sz="2400" kern="100" dirty="0">
                <a:effectLst/>
                <a:ea typeface="Aptos" panose="020B0004020202020204" pitchFamily="34" charset="0"/>
              </a:rPr>
              <a:t>often hinders their ability to see the bigger picture and prioritize learning from experiences.</a:t>
            </a:r>
          </a:p>
        </p:txBody>
      </p:sp>
    </p:spTree>
    <p:extLst>
      <p:ext uri="{BB962C8B-B14F-4D97-AF65-F5344CB8AC3E}">
        <p14:creationId xmlns:p14="http://schemas.microsoft.com/office/powerpoint/2010/main" val="173018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BBE83B-87E2-F796-6ABC-BE5B9473039B}"/>
              </a:ext>
            </a:extLst>
          </p:cNvPr>
          <p:cNvSpPr>
            <a:spLocks noGrp="1"/>
          </p:cNvSpPr>
          <p:nvPr>
            <p:ph type="title"/>
          </p:nvPr>
        </p:nvSpPr>
        <p:spPr>
          <a:xfrm>
            <a:off x="838200" y="920505"/>
            <a:ext cx="10515600" cy="757130"/>
          </a:xfrm>
        </p:spPr>
        <p:txBody>
          <a:bodyPr anchor="t" anchorCtr="0">
            <a:spAutoFit/>
          </a:bodyPr>
          <a:lstStyle/>
          <a:p>
            <a:r>
              <a:rPr lang="en-US" sz="4800" dirty="0">
                <a:latin typeface="Arial" panose="020B0604020202020204" pitchFamily="34" charset="0"/>
                <a:cs typeface="Arial" panose="020B0604020202020204" pitchFamily="34" charset="0"/>
              </a:rPr>
              <a:t>Thank you</a:t>
            </a:r>
          </a:p>
        </p:txBody>
      </p:sp>
      <p:sp>
        <p:nvSpPr>
          <p:cNvPr id="9" name="Subtitle 6">
            <a:extLst>
              <a:ext uri="{FF2B5EF4-FFF2-40B4-BE49-F238E27FC236}">
                <a16:creationId xmlns:a16="http://schemas.microsoft.com/office/drawing/2014/main" id="{0C5D3305-B91D-BA35-ACAA-3775C8B51E51}"/>
              </a:ext>
            </a:extLst>
          </p:cNvPr>
          <p:cNvSpPr txBox="1">
            <a:spLocks/>
          </p:cNvSpPr>
          <p:nvPr/>
        </p:nvSpPr>
        <p:spPr>
          <a:xfrm>
            <a:off x="909551" y="2601119"/>
            <a:ext cx="9144000" cy="461665"/>
          </a:xfrm>
          <a:prstGeom prst="rect">
            <a:avLst/>
          </a:prstGeom>
        </p:spPr>
        <p:txBody>
          <a:bodyPr vert="horz" lIns="91440" tIns="45720" rIns="91440" bIns="45720" rtlCol="0">
            <a:sp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Independent Evaluation at ADB</a:t>
            </a:r>
          </a:p>
        </p:txBody>
      </p:sp>
      <p:pic>
        <p:nvPicPr>
          <p:cNvPr id="1035" name="Picture 11">
            <a:hlinkClick r:id="rId2"/>
            <a:extLst>
              <a:ext uri="{FF2B5EF4-FFF2-40B4-BE49-F238E27FC236}">
                <a16:creationId xmlns:a16="http://schemas.microsoft.com/office/drawing/2014/main" id="{9055EACE-0CF8-A43C-DE18-A46CC34B561B}"/>
              </a:ext>
            </a:extLst>
          </p:cNvPr>
          <p:cNvPicPr>
            <a:picLocks noChangeAspect="1" noChangeArrowheads="1"/>
          </p:cNvPicPr>
          <p:nvPr/>
        </p:nvPicPr>
        <p:blipFill>
          <a:blip r:embed="rId3"/>
          <a:srcRect/>
          <a:stretch/>
        </p:blipFill>
        <p:spPr bwMode="auto">
          <a:xfrm>
            <a:off x="909551" y="3366335"/>
            <a:ext cx="1055151" cy="10551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inkedIn">
            <a:hlinkClick r:id="rId4"/>
            <a:extLst>
              <a:ext uri="{FF2B5EF4-FFF2-40B4-BE49-F238E27FC236}">
                <a16:creationId xmlns:a16="http://schemas.microsoft.com/office/drawing/2014/main" id="{06B9FD46-1AD6-A919-FC46-D48B836E4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4109" y="3386321"/>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6">
            <a:extLst>
              <a:ext uri="{FF2B5EF4-FFF2-40B4-BE49-F238E27FC236}">
                <a16:creationId xmlns:a16="http://schemas.microsoft.com/office/drawing/2014/main" id="{811327BB-0EDE-FFF4-52A9-6AF6B062A794}"/>
              </a:ext>
            </a:extLst>
          </p:cNvPr>
          <p:cNvSpPr txBox="1">
            <a:spLocks/>
          </p:cNvSpPr>
          <p:nvPr/>
        </p:nvSpPr>
        <p:spPr>
          <a:xfrm>
            <a:off x="2224109"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4"/>
              </a:rPr>
              <a:t>LinkedIn</a:t>
            </a:r>
            <a:endParaRPr lang="en-US" dirty="0"/>
          </a:p>
        </p:txBody>
      </p:sp>
      <p:pic>
        <p:nvPicPr>
          <p:cNvPr id="1039" name="Picture 15">
            <a:hlinkClick r:id="rId6"/>
            <a:extLst>
              <a:ext uri="{FF2B5EF4-FFF2-40B4-BE49-F238E27FC236}">
                <a16:creationId xmlns:a16="http://schemas.microsoft.com/office/drawing/2014/main" id="{09919BCB-6147-4663-F833-A47D75B18EFA}"/>
              </a:ext>
            </a:extLst>
          </p:cNvPr>
          <p:cNvPicPr>
            <a:picLocks noChangeAspect="1" noChangeArrowheads="1"/>
          </p:cNvPicPr>
          <p:nvPr/>
        </p:nvPicPr>
        <p:blipFill>
          <a:blip r:embed="rId7"/>
          <a:srcRect/>
          <a:stretch/>
        </p:blipFill>
        <p:spPr bwMode="auto">
          <a:xfrm>
            <a:off x="3538667" y="3366335"/>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6">
            <a:extLst>
              <a:ext uri="{FF2B5EF4-FFF2-40B4-BE49-F238E27FC236}">
                <a16:creationId xmlns:a16="http://schemas.microsoft.com/office/drawing/2014/main" id="{F27605FF-8E55-5CA0-7E24-D65B792A176F}"/>
              </a:ext>
            </a:extLst>
          </p:cNvPr>
          <p:cNvSpPr txBox="1">
            <a:spLocks/>
          </p:cNvSpPr>
          <p:nvPr/>
        </p:nvSpPr>
        <p:spPr>
          <a:xfrm>
            <a:off x="3538666"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6"/>
              </a:rPr>
              <a:t>Twitter</a:t>
            </a:r>
            <a:endParaRPr lang="en-US" dirty="0"/>
          </a:p>
        </p:txBody>
      </p:sp>
      <p:pic>
        <p:nvPicPr>
          <p:cNvPr id="1041" name="Picture 17" descr="YouTube">
            <a:hlinkClick r:id="rId8"/>
            <a:extLst>
              <a:ext uri="{FF2B5EF4-FFF2-40B4-BE49-F238E27FC236}">
                <a16:creationId xmlns:a16="http://schemas.microsoft.com/office/drawing/2014/main" id="{BC669490-428C-7438-2726-F80C9BA63E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3225" y="3366334"/>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6">
            <a:hlinkClick r:id="rId8"/>
            <a:extLst>
              <a:ext uri="{FF2B5EF4-FFF2-40B4-BE49-F238E27FC236}">
                <a16:creationId xmlns:a16="http://schemas.microsoft.com/office/drawing/2014/main" id="{8571946D-75B9-547B-E65B-D66D9C52BB8F}"/>
              </a:ext>
            </a:extLst>
          </p:cNvPr>
          <p:cNvSpPr txBox="1">
            <a:spLocks/>
          </p:cNvSpPr>
          <p:nvPr/>
        </p:nvSpPr>
        <p:spPr>
          <a:xfrm>
            <a:off x="4853223"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0"/>
              </a:rPr>
              <a:t>YouTube</a:t>
            </a:r>
            <a:endParaRPr lang="en-US" dirty="0"/>
          </a:p>
        </p:txBody>
      </p:sp>
      <p:pic>
        <p:nvPicPr>
          <p:cNvPr id="1043" name="Picture 19" descr="Website">
            <a:hlinkClick r:id="rId11"/>
            <a:extLst>
              <a:ext uri="{FF2B5EF4-FFF2-40B4-BE49-F238E27FC236}">
                <a16:creationId xmlns:a16="http://schemas.microsoft.com/office/drawing/2014/main" id="{6299E7B4-E921-40CE-8230-1D925E45FB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783" y="3386321"/>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6">
            <a:hlinkClick r:id="rId11"/>
            <a:extLst>
              <a:ext uri="{FF2B5EF4-FFF2-40B4-BE49-F238E27FC236}">
                <a16:creationId xmlns:a16="http://schemas.microsoft.com/office/drawing/2014/main" id="{2AF864F6-3D48-A114-90A2-3BDFD8CA7358}"/>
              </a:ext>
            </a:extLst>
          </p:cNvPr>
          <p:cNvSpPr txBox="1">
            <a:spLocks/>
          </p:cNvSpPr>
          <p:nvPr/>
        </p:nvSpPr>
        <p:spPr>
          <a:xfrm>
            <a:off x="6167780"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3"/>
              </a:rPr>
              <a:t>Website</a:t>
            </a:r>
            <a:endParaRPr lang="en-US" dirty="0"/>
          </a:p>
        </p:txBody>
      </p:sp>
      <p:pic>
        <p:nvPicPr>
          <p:cNvPr id="1045" name="Picture 21" descr="Email">
            <a:hlinkClick r:id="rId14"/>
            <a:extLst>
              <a:ext uri="{FF2B5EF4-FFF2-40B4-BE49-F238E27FC236}">
                <a16:creationId xmlns:a16="http://schemas.microsoft.com/office/drawing/2014/main" id="{4E1613A4-A77F-ADC1-D48E-AC5B1D1A24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2341" y="3366333"/>
            <a:ext cx="1055151" cy="1055151"/>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6">
            <a:extLst>
              <a:ext uri="{FF2B5EF4-FFF2-40B4-BE49-F238E27FC236}">
                <a16:creationId xmlns:a16="http://schemas.microsoft.com/office/drawing/2014/main" id="{E05F6366-27A8-9105-E377-B954197A06D3}"/>
              </a:ext>
            </a:extLst>
          </p:cNvPr>
          <p:cNvSpPr txBox="1">
            <a:spLocks/>
          </p:cNvSpPr>
          <p:nvPr/>
        </p:nvSpPr>
        <p:spPr>
          <a:xfrm>
            <a:off x="7482337" y="4441472"/>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14"/>
              </a:rPr>
              <a:t>Email</a:t>
            </a:r>
            <a:endParaRPr lang="en-US" dirty="0"/>
          </a:p>
        </p:txBody>
      </p:sp>
      <p:sp>
        <p:nvSpPr>
          <p:cNvPr id="3" name="Subtitle 6">
            <a:extLst>
              <a:ext uri="{FF2B5EF4-FFF2-40B4-BE49-F238E27FC236}">
                <a16:creationId xmlns:a16="http://schemas.microsoft.com/office/drawing/2014/main" id="{1CBF35C1-04ED-4C31-26B5-175AD3B324D2}"/>
              </a:ext>
            </a:extLst>
          </p:cNvPr>
          <p:cNvSpPr txBox="1">
            <a:spLocks/>
          </p:cNvSpPr>
          <p:nvPr/>
        </p:nvSpPr>
        <p:spPr>
          <a:xfrm>
            <a:off x="909550" y="4453494"/>
            <a:ext cx="1055151" cy="3833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PH" sz="1800" dirty="0">
                <a:solidFill>
                  <a:srgbClr val="020000"/>
                </a:solidFill>
                <a:effectLst/>
                <a:latin typeface="Arial" panose="020B0604020202020204" pitchFamily="34" charset="0"/>
                <a:hlinkClick r:id="rId2"/>
              </a:rPr>
              <a:t>Instagram</a:t>
            </a:r>
            <a:endParaRPr lang="en-US" dirty="0"/>
          </a:p>
        </p:txBody>
      </p:sp>
    </p:spTree>
    <p:extLst>
      <p:ext uri="{BB962C8B-B14F-4D97-AF65-F5344CB8AC3E}">
        <p14:creationId xmlns:p14="http://schemas.microsoft.com/office/powerpoint/2010/main" val="26386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7303EDE7E294B8A28AFCAFDC734F4" ma:contentTypeVersion="51" ma:contentTypeDescription="Create a new document." ma:contentTypeScope="" ma:versionID="86b06bc9cf592c7c034f8027f3603622">
  <xsd:schema xmlns:xsd="http://www.w3.org/2001/XMLSchema" xmlns:xs="http://www.w3.org/2001/XMLSchema" xmlns:p="http://schemas.microsoft.com/office/2006/metadata/properties" xmlns:ns2="c1fdd505-2570-46c2-bd04-3e0f2d874cf5" xmlns:ns3="88c5ecda-26b0-435f-998c-37f219b7f23a" xmlns:ns4="2d9db032-c3b9-4a30-bfce-c3fda014af17" targetNamespace="http://schemas.microsoft.com/office/2006/metadata/properties" ma:root="true" ma:fieldsID="dc22e21a0d7fd729ee60d1252d410d8d" ns2:_="" ns3:_="" ns4:_="">
    <xsd:import namespace="c1fdd505-2570-46c2-bd04-3e0f2d874cf5"/>
    <xsd:import namespace="88c5ecda-26b0-435f-998c-37f219b7f23a"/>
    <xsd:import namespace="2d9db032-c3b9-4a30-bfce-c3fda014af17"/>
    <xsd:element name="properties">
      <xsd:complexType>
        <xsd:sequence>
          <xsd:element name="documentManagement">
            <xsd:complexType>
              <xsd:all>
                <xsd:element ref="ns2:j78542b1fffc4a1c84659474212e3133"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Update_x0020_ADB_x0020_Document_x0020_Type" minOccurs="0"/>
                <xsd:element ref="ns3:Update_x0020_ADB_x0020_Country_x0020_Document_x0020_Type" minOccurs="0"/>
                <xsd:element ref="ns3:Update_x0020_ADB_x0020_Project_x0020_Document_x0020_Type" minOccurs="0"/>
                <xsd:element ref="ns4:SharedWithUsers" minOccurs="0"/>
                <xsd:element ref="ns4:SharedWithDetails" minOccurs="0"/>
                <xsd:element ref="ns3:MediaServiceEventHashCode" minOccurs="0"/>
                <xsd:element ref="ns3:MediaServiceGenerationTime" minOccurs="0"/>
                <xsd:element ref="ns3:MediaServiceAutoKeyPoints" minOccurs="0"/>
                <xsd:element ref="ns3:MediaServiceKeyPoints" minOccurs="0"/>
                <xsd:element ref="ns3:DateofIssue" minOccurs="0"/>
                <xsd:element ref="ns3:Category2" minOccurs="0"/>
                <xsd:element ref="ns3:MediaLengthInSeconds" minOccurs="0"/>
                <xsd:element ref="ns3:lcf76f155ced4ddcb4097134ff3c332f" minOccurs="0"/>
                <xsd:element ref="ns3:MediaServiceObjectDetectorVersions" minOccurs="0"/>
                <xsd:element ref="ns3:Thumbnail" minOccurs="0"/>
                <xsd:element ref="ns3:MediaServiceSearchProperties" minOccurs="0"/>
                <xsd:element ref="ns3:Location" minOccurs="0"/>
                <xsd:element ref="ns3:b94fdeaa-8f69-4298-8edb-65bbe4eab37eCountryOrRegion" minOccurs="0"/>
                <xsd:element ref="ns3:b94fdeaa-8f69-4298-8edb-65bbe4eab37eState" minOccurs="0"/>
                <xsd:element ref="ns3:b94fdeaa-8f69-4298-8edb-65bbe4eab37eCity" minOccurs="0"/>
                <xsd:element ref="ns3:b94fdeaa-8f69-4298-8edb-65bbe4eab37ePostalCode" minOccurs="0"/>
                <xsd:element ref="ns3:b94fdeaa-8f69-4298-8edb-65bbe4eab37eStreet" minOccurs="0"/>
                <xsd:element ref="ns3:b94fdeaa-8f69-4298-8edb-65bbe4eab37eGeoLoc" minOccurs="0"/>
                <xsd:element ref="ns3:b94fdeaa-8f69-4298-8edb-65bbe4eab37eDispName" minOccurs="0"/>
                <xsd:element ref="ns3:Remarks" minOccurs="0"/>
                <xsd:element ref="ns3:forpublishing_x003f_" minOccurs="0"/>
                <xsd:element ref="ns3:Status" minOccurs="0"/>
                <xsd:element ref="ns3: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default=""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c5ecda-26b0-435f-998c-37f219b7f2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Update_x0020_ADB_x0020_Document_x0020_Type" ma:index="16" nillable="true" ma:displayName="Update ADB Document Type" ma:internalName="Update_x0020_ADB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Update_x0020_ADB_x0020_Country_x0020_Document_x0020_Type" ma:index="17" nillable="true" ma:displayName="Update ADB Country Document Type" ma:internalName="Update_x0020_ADB_x0020_Country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Update_x0020_ADB_x0020_Project_x0020_Document_x0020_Type" ma:index="18" nillable="true" ma:displayName="Update ADB Project Document Type" ma:internalName="Update_x0020_ADB_x0020_Project_x0020_Document_x0020_Typ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DateofIssue" ma:index="27" nillable="true" ma:displayName="Date of Issue" ma:description="Date when the file or document was shared within ADB or IED" ma:format="DateTime" ma:internalName="DateofIssue">
      <xsd:simpleType>
        <xsd:restriction base="dms:DateTime"/>
      </xsd:simpleType>
    </xsd:element>
    <xsd:element name="Category2" ma:index="28" nillable="true" ma:displayName="Category" ma:description="Which Working Group, IED or external to ADB that was circulated" ma:format="Dropdown" ma:internalName="Category2">
      <xsd:simpleType>
        <xsd:restriction base="dms:Choice">
          <xsd:enumeration value="WG1"/>
          <xsd:enumeration value="WG2"/>
          <xsd:enumeration value="WG3"/>
          <xsd:enumeration value="WG4"/>
          <xsd:enumeration value="IED"/>
          <xsd:enumeration value="ADBE"/>
          <xsd:enumeration value="EXT"/>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Thumbnail" ma:index="33" nillable="true" ma:displayName="Thumbnail" ma:format="Thumbnail" ma:internalName="Thumbnail">
      <xsd:simpleType>
        <xsd:restriction base="dms:Unknown"/>
      </xsd:simpleType>
    </xsd:element>
    <xsd:element name="MediaServiceSearchProperties" ma:index="34" nillable="true" ma:displayName="MediaServiceSearchProperties" ma:hidden="true" ma:internalName="MediaServiceSearchProperties" ma:readOnly="true">
      <xsd:simpleType>
        <xsd:restriction base="dms:Note"/>
      </xsd:simpleType>
    </xsd:element>
    <xsd:element name="Location" ma:index="35" nillable="true" ma:displayName="Location" ma:format="Dropdown" ma:internalName="Location">
      <xsd:simpleType>
        <xsd:restriction base="dms:Unknown"/>
      </xsd:simpleType>
    </xsd:element>
    <xsd:element name="b94fdeaa-8f69-4298-8edb-65bbe4eab37eCountryOrRegion" ma:index="36" nillable="true" ma:displayName="Location: Country/Region" ma:internalName="CountryOrRegion" ma:readOnly="true">
      <xsd:simpleType>
        <xsd:restriction base="dms:Text"/>
      </xsd:simpleType>
    </xsd:element>
    <xsd:element name="b94fdeaa-8f69-4298-8edb-65bbe4eab37eState" ma:index="37" nillable="true" ma:displayName="Location: State" ma:internalName="State" ma:readOnly="true">
      <xsd:simpleType>
        <xsd:restriction base="dms:Text"/>
      </xsd:simpleType>
    </xsd:element>
    <xsd:element name="b94fdeaa-8f69-4298-8edb-65bbe4eab37eCity" ma:index="38" nillable="true" ma:displayName="Location: City" ma:internalName="City" ma:readOnly="true">
      <xsd:simpleType>
        <xsd:restriction base="dms:Text"/>
      </xsd:simpleType>
    </xsd:element>
    <xsd:element name="b94fdeaa-8f69-4298-8edb-65bbe4eab37ePostalCode" ma:index="39" nillable="true" ma:displayName="Location: Postal Code" ma:internalName="PostalCode" ma:readOnly="true">
      <xsd:simpleType>
        <xsd:restriction base="dms:Text"/>
      </xsd:simpleType>
    </xsd:element>
    <xsd:element name="b94fdeaa-8f69-4298-8edb-65bbe4eab37eStreet" ma:index="40" nillable="true" ma:displayName="Location: Street" ma:internalName="Street" ma:readOnly="true">
      <xsd:simpleType>
        <xsd:restriction base="dms:Text"/>
      </xsd:simpleType>
    </xsd:element>
    <xsd:element name="b94fdeaa-8f69-4298-8edb-65bbe4eab37eGeoLoc" ma:index="41" nillable="true" ma:displayName="Location: Coordinates" ma:internalName="GeoLoc" ma:readOnly="true">
      <xsd:simpleType>
        <xsd:restriction base="dms:Unknown"/>
      </xsd:simpleType>
    </xsd:element>
    <xsd:element name="b94fdeaa-8f69-4298-8edb-65bbe4eab37eDispName" ma:index="42" nillable="true" ma:displayName="Location: Name" ma:internalName="DispName" ma:readOnly="true">
      <xsd:simpleType>
        <xsd:restriction base="dms:Text"/>
      </xsd:simpleType>
    </xsd:element>
    <xsd:element name="Remarks" ma:index="43" nillable="true" ma:displayName="Remarks" ma:format="Dropdown" ma:internalName="Remarks">
      <xsd:simpleType>
        <xsd:restriction base="dms:Text">
          <xsd:maxLength value="255"/>
        </xsd:restriction>
      </xsd:simpleType>
    </xsd:element>
    <xsd:element name="forpublishing_x003f_" ma:index="44" nillable="true" ma:displayName="for publishing?" ma:default="1" ma:format="Dropdown" ma:internalName="forpublishing_x003f_">
      <xsd:simpleType>
        <xsd:restriction base="dms:Boolean"/>
      </xsd:simpleType>
    </xsd:element>
    <xsd:element name="Status" ma:index="45" nillable="true" ma:displayName="Status" ma:format="Dropdown" ma:internalName="Status">
      <xsd:simpleType>
        <xsd:restriction base="dms:Note">
          <xsd:maxLength value="255"/>
        </xsd:restriction>
      </xsd:simpleType>
    </xsd:element>
    <xsd:element name="SC" ma:index="46" nillable="true" ma:displayName="SC" ma:format="Dropdown" ma:internalName="S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9db032-c3b9-4a30-bfce-c3fda014af17"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ofIssue xmlns="88c5ecda-26b0-435f-998c-37f219b7f23a" xsi:nil="true"/>
    <j78542b1fffc4a1c84659474212e3133 xmlns="c1fdd505-2570-46c2-bd04-3e0f2d874cf5">
      <Terms xmlns="http://schemas.microsoft.com/office/infopath/2007/PartnerControls"/>
    </j78542b1fffc4a1c84659474212e3133>
    <Update_x0020_ADB_x0020_Document_x0020_Type xmlns="88c5ecda-26b0-435f-998c-37f219b7f23a">
      <Url xsi:nil="true"/>
      <Description xsi:nil="true"/>
    </Update_x0020_ADB_x0020_Document_x0020_Type>
    <Category2 xmlns="88c5ecda-26b0-435f-998c-37f219b7f23a" xsi:nil="true"/>
    <Update_x0020_ADB_x0020_Country_x0020_Document_x0020_Type xmlns="88c5ecda-26b0-435f-998c-37f219b7f23a">
      <Url xsi:nil="true"/>
      <Description xsi:nil="true"/>
    </Update_x0020_ADB_x0020_Country_x0020_Document_x0020_Type>
    <Update_x0020_ADB_x0020_Project_x0020_Document_x0020_Type xmlns="88c5ecda-26b0-435f-998c-37f219b7f23a">
      <Url xsi:nil="true"/>
      <Description xsi:nil="true"/>
    </Update_x0020_ADB_x0020_Project_x0020_Document_x0020_Type>
    <lcf76f155ced4ddcb4097134ff3c332f xmlns="88c5ecda-26b0-435f-998c-37f219b7f23a">
      <Terms xmlns="http://schemas.microsoft.com/office/infopath/2007/PartnerControls"/>
    </lcf76f155ced4ddcb4097134ff3c332f>
    <Thumbnail xmlns="88c5ecda-26b0-435f-998c-37f219b7f23a" xsi:nil="true"/>
    <Location xmlns="88c5ecda-26b0-435f-998c-37f219b7f23a" xsi:nil="true"/>
    <SC xmlns="88c5ecda-26b0-435f-998c-37f219b7f23a" xsi:nil="true"/>
    <Status xmlns="88c5ecda-26b0-435f-998c-37f219b7f23a" xsi:nil="true"/>
    <Remarks xmlns="88c5ecda-26b0-435f-998c-37f219b7f23a" xsi:nil="true"/>
    <forpublishing_x003f_ xmlns="88c5ecda-26b0-435f-998c-37f219b7f23a">true</forpublishing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ABE270-8CB7-43E3-99E0-5DB0AA721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dd505-2570-46c2-bd04-3e0f2d874cf5"/>
    <ds:schemaRef ds:uri="88c5ecda-26b0-435f-998c-37f219b7f23a"/>
    <ds:schemaRef ds:uri="2d9db032-c3b9-4a30-bfce-c3fda014af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60773-5C7D-4EEE-BDC2-5CFFBD97991C}">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c1fdd505-2570-46c2-bd04-3e0f2d874cf5"/>
    <ds:schemaRef ds:uri="88c5ecda-26b0-435f-998c-37f219b7f23a"/>
    <ds:schemaRef ds:uri="http://schemas.openxmlformats.org/package/2006/metadata/core-properties"/>
    <ds:schemaRef ds:uri="http://purl.org/dc/elements/1.1/"/>
    <ds:schemaRef ds:uri="2d9db032-c3b9-4a30-bfce-c3fda014af17"/>
    <ds:schemaRef ds:uri="http://www.w3.org/XML/1998/namespace"/>
    <ds:schemaRef ds:uri="http://purl.org/dc/terms/"/>
  </ds:schemaRefs>
</ds:datastoreItem>
</file>

<file path=customXml/itemProps3.xml><?xml version="1.0" encoding="utf-8"?>
<ds:datastoreItem xmlns:ds="http://schemas.openxmlformats.org/officeDocument/2006/customXml" ds:itemID="{287D20EB-D7AB-4D32-AF94-A076CCE324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759</TotalTime>
  <Words>881</Words>
  <Application>Microsoft Office PowerPoint</Application>
  <PresentationFormat>Widescreen</PresentationFormat>
  <Paragraphs>78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Ideal Sans Medium</vt:lpstr>
      <vt:lpstr>Symbol</vt:lpstr>
      <vt:lpstr>Office Theme</vt:lpstr>
      <vt:lpstr>IED-ADB’s EXPERIENCES WITH TIMELY COMMUNICATION AND OUTREACH</vt:lpstr>
      <vt:lpstr>"The right information, at the right time, is nine-tenths of any battle.“   ~ Napoleon Bonaparte  </vt:lpstr>
      <vt:lpstr>IED’s EKM Strategic Plan</vt:lpstr>
      <vt:lpstr>What Does Timely Mean?</vt:lpstr>
      <vt:lpstr>IED’s Just-in-Time Knowledge Initiatives</vt:lpstr>
      <vt:lpstr>IED’S Just-in-Time Knowledge Initiatives</vt:lpstr>
      <vt:lpstr>According to Schedule:</vt:lpstr>
      <vt:lpstr>Challenges to Timely Dissemination of Evaluations in IED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Navasca</dc:creator>
  <cp:lastModifiedBy>Gillian Mari J. Orzal</cp:lastModifiedBy>
  <cp:revision>56</cp:revision>
  <dcterms:created xsi:type="dcterms:W3CDTF">2022-12-01T11:39:16Z</dcterms:created>
  <dcterms:modified xsi:type="dcterms:W3CDTF">2025-03-07T08:43:12Z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2023-02-27T04:17:58Z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9094cc1d-db86-4adc-8dab-67964e29f787</vt:lpwstr>
  </property>
  <property fmtid="{D5CDD505-2E9C-101B-9397-08002B2CF9AE}" pid="8" name="MSIP_Label_817d4574-7375-4d17-b29c-6e4c6df0fcb0_ContentBits">
    <vt:lpwstr>2</vt:lpwstr>
  </property>
  <property fmtid="{D5CDD505-2E9C-101B-9397-08002B2CF9AE}" pid="9" name="ContentTypeId">
    <vt:lpwstr>0x0101007537303EDE7E294B8A28AFCAFDC734F4</vt:lpwstr>
  </property>
  <property fmtid="{D5CDD505-2E9C-101B-9397-08002B2CF9AE}" pid="10" name="MediaServiceImageTags">
    <vt:lpwstr/>
  </property>
  <property fmtid="{D5CDD505-2E9C-101B-9397-08002B2CF9AE}" pid="11" name="TaxCatchAll">
    <vt:lpwstr/>
  </property>
  <property fmtid="{D5CDD505-2E9C-101B-9397-08002B2CF9AE}" pid="12" name="ADBProjectDocumentType">
    <vt:lpwstr/>
  </property>
  <property fmtid="{D5CDD505-2E9C-101B-9397-08002B2CF9AE}" pid="13" name="ADBProject">
    <vt:lpwstr/>
  </property>
  <property fmtid="{D5CDD505-2E9C-101B-9397-08002B2CF9AE}" pid="14" name="a0d1b14b197747dfafc19f70ff45d4f6">
    <vt:lpwstr/>
  </property>
  <property fmtid="{D5CDD505-2E9C-101B-9397-08002B2CF9AE}" pid="15" name="ADBSector">
    <vt:lpwstr/>
  </property>
  <property fmtid="{D5CDD505-2E9C-101B-9397-08002B2CF9AE}" pid="16" name="ADBContentGroup">
    <vt:lpwstr/>
  </property>
  <property fmtid="{D5CDD505-2E9C-101B-9397-08002B2CF9AE}" pid="17" name="de77c5b4d20d4bdeb0b6d09350193e53">
    <vt:lpwstr/>
  </property>
  <property fmtid="{D5CDD505-2E9C-101B-9397-08002B2CF9AE}" pid="18" name="h00e4aaaf4624e24a7df7f06faa038c6">
    <vt:lpwstr/>
  </property>
  <property fmtid="{D5CDD505-2E9C-101B-9397-08002B2CF9AE}" pid="19" name="d01a0ce1b141461dbfb235a3ab729a2c">
    <vt:lpwstr/>
  </property>
  <property fmtid="{D5CDD505-2E9C-101B-9397-08002B2CF9AE}" pid="20" name="ADBDocumentSecurity">
    <vt:lpwstr/>
  </property>
  <property fmtid="{D5CDD505-2E9C-101B-9397-08002B2CF9AE}" pid="21" name="ADBDocumentLanguage">
    <vt:lpwstr/>
  </property>
  <property fmtid="{D5CDD505-2E9C-101B-9397-08002B2CF9AE}" pid="22" name="ADBDocumentType">
    <vt:lpwstr/>
  </property>
  <property fmtid="{D5CDD505-2E9C-101B-9397-08002B2CF9AE}" pid="23" name="hca2169e3b0945318411f30479ba40c8">
    <vt:lpwstr/>
  </property>
  <property fmtid="{D5CDD505-2E9C-101B-9397-08002B2CF9AE}" pid="24" name="ADBDepartmentOwner">
    <vt:lpwstr/>
  </property>
  <property fmtid="{D5CDD505-2E9C-101B-9397-08002B2CF9AE}" pid="25" name="p030e467f78f45b4ae8f7e2c17ea4d82">
    <vt:lpwstr/>
  </property>
  <property fmtid="{D5CDD505-2E9C-101B-9397-08002B2CF9AE}" pid="26" name="a37ff23a602146d4934a49238d370ca5">
    <vt:lpwstr/>
  </property>
  <property fmtid="{D5CDD505-2E9C-101B-9397-08002B2CF9AE}" pid="27" name="k985dbdc596c44d7acaf8184f33920f0">
    <vt:lpwstr/>
  </property>
  <property fmtid="{D5CDD505-2E9C-101B-9397-08002B2CF9AE}" pid="28" name="ADBCountry">
    <vt:lpwstr/>
  </property>
  <property fmtid="{D5CDD505-2E9C-101B-9397-08002B2CF9AE}" pid="29" name="d61536b25a8a4fedb48bb564279be82a">
    <vt:lpwstr/>
  </property>
  <property fmtid="{D5CDD505-2E9C-101B-9397-08002B2CF9AE}" pid="30" name="ADBCountryDocumentType">
    <vt:lpwstr/>
  </property>
</Properties>
</file>