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5.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6.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heme/themeOverride1.xml" ContentType="application/vnd.openxmlformats-officedocument.themeOverr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5"/>
    <p:sldMasterId id="2147484479" r:id="rId6"/>
    <p:sldMasterId id="2147484007" r:id="rId7"/>
    <p:sldMasterId id="2147484487" r:id="rId8"/>
    <p:sldMasterId id="2147484516" r:id="rId9"/>
    <p:sldMasterId id="2147484570" r:id="rId10"/>
  </p:sldMasterIdLst>
  <p:notesMasterIdLst>
    <p:notesMasterId r:id="rId23"/>
  </p:notesMasterIdLst>
  <p:handoutMasterIdLst>
    <p:handoutMasterId r:id="rId24"/>
  </p:handoutMasterIdLst>
  <p:sldIdLst>
    <p:sldId id="767" r:id="rId11"/>
    <p:sldId id="768" r:id="rId12"/>
    <p:sldId id="666" r:id="rId13"/>
    <p:sldId id="657" r:id="rId14"/>
    <p:sldId id="770" r:id="rId15"/>
    <p:sldId id="771" r:id="rId16"/>
    <p:sldId id="769" r:id="rId17"/>
    <p:sldId id="773" r:id="rId18"/>
    <p:sldId id="765" r:id="rId19"/>
    <p:sldId id="715" r:id="rId20"/>
    <p:sldId id="764" r:id="rId21"/>
    <p:sldId id="766" r:id="rId22"/>
  </p:sldIdLst>
  <p:sldSz cx="12192000" cy="6858000"/>
  <p:notesSz cx="6797675" cy="9926638"/>
  <p:defaultTex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p:defaultTextStyle>
  <p:extLst>
    <p:ext uri="{521415D9-36F7-43E2-AB2F-B90AF26B5E84}">
      <p14:sectionLst xmlns:p14="http://schemas.microsoft.com/office/powerpoint/2010/main">
        <p14:section name="Board Refresher | Master" id="{945A3891-8662-4935-814D-E4EFDED5A3F0}">
          <p14:sldIdLst>
            <p14:sldId id="767"/>
            <p14:sldId id="768"/>
            <p14:sldId id="666"/>
            <p14:sldId id="657"/>
            <p14:sldId id="770"/>
            <p14:sldId id="771"/>
            <p14:sldId id="769"/>
            <p14:sldId id="773"/>
            <p14:sldId id="765"/>
            <p14:sldId id="715"/>
            <p14:sldId id="764"/>
            <p14:sldId id="766"/>
          </p14:sldIdLst>
        </p14:section>
      </p14:sectionLst>
    </p:ext>
    <p:ext uri="{EFAFB233-063F-42B5-8137-9DF3F51BA10A}">
      <p15:sldGuideLst xmlns:p15="http://schemas.microsoft.com/office/powerpoint/2012/main">
        <p15:guide id="1" orient="horz" pos="1136" userDrawn="1">
          <p15:clr>
            <a:srgbClr val="A4A3A4"/>
          </p15:clr>
        </p15:guide>
        <p15:guide id="2" orient="horz" pos="4086" userDrawn="1">
          <p15:clr>
            <a:srgbClr val="A4A3A4"/>
          </p15:clr>
        </p15:guide>
        <p15:guide id="3" orient="horz" pos="1366" userDrawn="1">
          <p15:clr>
            <a:srgbClr val="A4A3A4"/>
          </p15:clr>
        </p15:guide>
        <p15:guide id="4" orient="horz" pos="1592" userDrawn="1">
          <p15:clr>
            <a:srgbClr val="A4A3A4"/>
          </p15:clr>
        </p15:guide>
        <p15:guide id="5" orient="horz" pos="1818" userDrawn="1">
          <p15:clr>
            <a:srgbClr val="A4A3A4"/>
          </p15:clr>
        </p15:guide>
        <p15:guide id="6" orient="horz" pos="2044" userDrawn="1">
          <p15:clr>
            <a:srgbClr val="A4A3A4"/>
          </p15:clr>
        </p15:guide>
        <p15:guide id="7" orient="horz" pos="2270" userDrawn="1">
          <p15:clr>
            <a:srgbClr val="A4A3A4"/>
          </p15:clr>
        </p15:guide>
        <p15:guide id="8" orient="horz" pos="2496" userDrawn="1">
          <p15:clr>
            <a:srgbClr val="A4A3A4"/>
          </p15:clr>
        </p15:guide>
        <p15:guide id="9" orient="horz" pos="2722" userDrawn="1">
          <p15:clr>
            <a:srgbClr val="A4A3A4"/>
          </p15:clr>
        </p15:guide>
        <p15:guide id="10" orient="horz" pos="2954" userDrawn="1">
          <p15:clr>
            <a:srgbClr val="A4A3A4"/>
          </p15:clr>
        </p15:guide>
        <p15:guide id="11" orient="horz" pos="3180" userDrawn="1">
          <p15:clr>
            <a:srgbClr val="A4A3A4"/>
          </p15:clr>
        </p15:guide>
        <p15:guide id="12" orient="horz" pos="3414" userDrawn="1">
          <p15:clr>
            <a:srgbClr val="A4A3A4"/>
          </p15:clr>
        </p15:guide>
        <p15:guide id="13" orient="horz" pos="3632" userDrawn="1">
          <p15:clr>
            <a:srgbClr val="A4A3A4"/>
          </p15:clr>
        </p15:guide>
        <p15:guide id="14" orient="horz" pos="3858" userDrawn="1">
          <p15:clr>
            <a:srgbClr val="A4A3A4"/>
          </p15:clr>
        </p15:guide>
        <p15:guide id="15" orient="horz" pos="911" userDrawn="1">
          <p15:clr>
            <a:srgbClr val="A4A3A4"/>
          </p15:clr>
        </p15:guide>
        <p15:guide id="16" orient="horz" pos="685" userDrawn="1">
          <p15:clr>
            <a:srgbClr val="A4A3A4"/>
          </p15:clr>
        </p15:guide>
        <p15:guide id="17" orient="horz" pos="459" userDrawn="1">
          <p15:clr>
            <a:srgbClr val="A4A3A4"/>
          </p15:clr>
        </p15:guide>
        <p15:guide id="18" orient="horz" pos="233" userDrawn="1">
          <p15:clr>
            <a:srgbClr val="A4A3A4"/>
          </p15:clr>
        </p15:guide>
        <p15:guide id="19" orient="horz" pos="7" userDrawn="1">
          <p15:clr>
            <a:srgbClr val="A4A3A4"/>
          </p15:clr>
        </p15:guide>
        <p15:guide id="20" pos="7076" userDrawn="1">
          <p15:clr>
            <a:srgbClr val="A4A3A4"/>
          </p15:clr>
        </p15:guide>
        <p15:guide id="21" pos="4348" userDrawn="1">
          <p15:clr>
            <a:srgbClr val="A4A3A4"/>
          </p15:clr>
        </p15:guide>
        <p15:guide id="22" pos="316" userDrawn="1">
          <p15:clr>
            <a:srgbClr val="A4A3A4"/>
          </p15:clr>
        </p15:guide>
        <p15:guide id="23" pos="4048" userDrawn="1">
          <p15:clr>
            <a:srgbClr val="A4A3A4"/>
          </p15:clr>
        </p15:guide>
        <p15:guide id="24" pos="1212" userDrawn="1">
          <p15:clr>
            <a:srgbClr val="A4A3A4"/>
          </p15:clr>
        </p15:guide>
        <p15:guide id="25" pos="904" userDrawn="1">
          <p15:clr>
            <a:srgbClr val="A4A3A4"/>
          </p15:clr>
        </p15:guide>
        <p15:guide id="26" pos="7377" userDrawn="1">
          <p15:clr>
            <a:srgbClr val="A4A3A4"/>
          </p15:clr>
        </p15:guide>
        <p15:guide id="27" pos="7679" userDrawn="1">
          <p15:clr>
            <a:srgbClr val="A4A3A4"/>
          </p15:clr>
        </p15:guide>
        <p15:guide id="28" pos="6772" userDrawn="1">
          <p15:clr>
            <a:srgbClr val="A4A3A4"/>
          </p15:clr>
        </p15:guide>
        <p15:guide id="29" pos="6161" userDrawn="1">
          <p15:clr>
            <a:srgbClr val="A4A3A4"/>
          </p15:clr>
        </p15:guide>
        <p15:guide id="30" pos="6465" userDrawn="1">
          <p15:clr>
            <a:srgbClr val="A4A3A4"/>
          </p15:clr>
        </p15:guide>
        <p15:guide id="31" pos="5868" userDrawn="1">
          <p15:clr>
            <a:srgbClr val="A4A3A4"/>
          </p15:clr>
        </p15:guide>
        <p15:guide id="32" pos="5564" userDrawn="1">
          <p15:clr>
            <a:srgbClr val="A4A3A4"/>
          </p15:clr>
        </p15:guide>
        <p15:guide id="33" pos="5260" userDrawn="1">
          <p15:clr>
            <a:srgbClr val="A4A3A4"/>
          </p15:clr>
        </p15:guide>
        <p15:guide id="34" pos="4956" userDrawn="1">
          <p15:clr>
            <a:srgbClr val="A4A3A4"/>
          </p15:clr>
        </p15:guide>
        <p15:guide id="35" pos="4649" userDrawn="1">
          <p15:clr>
            <a:srgbClr val="A4A3A4"/>
          </p15:clr>
        </p15:guide>
        <p15:guide id="36" pos="3632" userDrawn="1">
          <p15:clr>
            <a:srgbClr val="A4A3A4"/>
          </p15:clr>
        </p15:guide>
        <p15:guide id="37" pos="3328" userDrawn="1">
          <p15:clr>
            <a:srgbClr val="A4A3A4"/>
          </p15:clr>
        </p15:guide>
        <p15:guide id="38" pos="3032" userDrawn="1">
          <p15:clr>
            <a:srgbClr val="A4A3A4"/>
          </p15:clr>
        </p15:guide>
        <p15:guide id="39" pos="2728" userDrawn="1">
          <p15:clr>
            <a:srgbClr val="A4A3A4"/>
          </p15:clr>
        </p15:guide>
        <p15:guide id="40" pos="2424" userDrawn="1">
          <p15:clr>
            <a:srgbClr val="A4A3A4"/>
          </p15:clr>
        </p15:guide>
        <p15:guide id="41" pos="2120" userDrawn="1">
          <p15:clr>
            <a:srgbClr val="A4A3A4"/>
          </p15:clr>
        </p15:guide>
        <p15:guide id="42" pos="1824" userDrawn="1">
          <p15:clr>
            <a:srgbClr val="A4A3A4"/>
          </p15:clr>
        </p15:guide>
        <p15:guide id="43" pos="1520" userDrawn="1">
          <p15:clr>
            <a:srgbClr val="A4A3A4"/>
          </p15:clr>
        </p15:guide>
        <p15:guide id="44" pos="5417" userDrawn="1">
          <p15:clr>
            <a:srgbClr val="A4A3A4"/>
          </p15:clr>
        </p15:guide>
        <p15:guide id="45" pos="604"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082A0B-1C71-BD20-CB47-015C13B34D37}" name="Salze-Lozac'h, Véronique" initials="SV" userId="S::salzelov@ebrd.com::1368fd77-dd0b-4cf8-b42a-7595ad7b9a4e" providerId="AD"/>
  <p188:author id="{622F4B0F-8C87-FA2D-E28C-89AC1C2BCB56}" name="Hachem, Samer" initials="HS" userId="S::HACHEMS@ebrd.com::f0a618ee-3893-4352-9fe1-1fec4b82cca9" providerId="AD"/>
  <p188:author id="{F23FF61A-9BBF-A4B9-CDB5-790DD3F0FC22}" name="Menendez Diaz, Noelia" initials="MN" userId="S::menenden@ebrd.com::b31b6585-5f96-4a5e-bdf2-1a10431b48d9" providerId="AD"/>
  <p188:author id="{4D807577-9E9C-35DE-D3E9-E08AF464C424}" name="Schunk, Martin" initials="SM" userId="S::schunkm@ebrd.com::51a3403e-c15c-48a8-8eec-7273c08504d3" providerId="AD"/>
  <p188:author id="{2E59B1B8-A641-D564-9ADC-E5EC28653CF5}" name="El-Wahab, Shireen" initials="" userId="S::ElwahabS@ebrd.com::661bc1a7-ed9f-4029-8262-8796b6ab291c" providerId="AD"/>
  <p188:author id="{BC0D91D3-98AD-A577-783E-2CFC8057E9F0}" name="Fattorelli, Gabriele" initials="" userId="S::FattoreG@ebrd.com::db3cd182-0300-4b3d-a4e7-bf925c99c5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e Fattorelli" initials="GF" lastIdx="5" clrIdx="0">
    <p:extLst>
      <p:ext uri="{19B8F6BF-5375-455C-9EA6-DF929625EA0E}">
        <p15:presenceInfo xmlns:p15="http://schemas.microsoft.com/office/powerpoint/2012/main" userId="S-1-5-21-1483617462-2015505939-1458450816-129622" providerId="AD"/>
      </p:ext>
    </p:extLst>
  </p:cmAuthor>
  <p:cmAuthor id="2" name="Salze-Lozac'h, Véronique" initials="SV" lastIdx="3" clrIdx="1">
    <p:extLst>
      <p:ext uri="{19B8F6BF-5375-455C-9EA6-DF929625EA0E}">
        <p15:presenceInfo xmlns:p15="http://schemas.microsoft.com/office/powerpoint/2012/main" userId="S-1-5-21-1483617462-2015505939-1458450816-1606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1E41"/>
    <a:srgbClr val="5F295E"/>
    <a:srgbClr val="007279"/>
    <a:srgbClr val="4A96D2"/>
    <a:srgbClr val="1F3B71"/>
    <a:srgbClr val="095699"/>
    <a:srgbClr val="D67A0F"/>
    <a:srgbClr val="0079C1"/>
    <a:srgbClr val="585858"/>
    <a:srgbClr val="0053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27C74-0081-4C1A-B3D5-6FB9644E8D3C}" v="1" dt="2025-03-04T22:31:45.442"/>
    <p1510:client id="{2B88FD73-E2CF-FF61-6F7C-4A6738717BE3}" v="10" dt="2025-03-04T13:43:54.603"/>
    <p1510:client id="{5EE7BF5F-E840-48B9-BB00-5530A31AFD23}" v="46" dt="2025-03-04T12:48:46.977"/>
    <p1510:client id="{DD59B14D-150A-4F5C-ACAE-778E919A309A}" v="7" dt="2025-03-04T13:55:00.960"/>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8" y="100"/>
      </p:cViewPr>
      <p:guideLst>
        <p:guide orient="horz" pos="1136"/>
        <p:guide orient="horz" pos="4086"/>
        <p:guide orient="horz" pos="1366"/>
        <p:guide orient="horz" pos="1592"/>
        <p:guide orient="horz" pos="1818"/>
        <p:guide orient="horz" pos="2044"/>
        <p:guide orient="horz" pos="2270"/>
        <p:guide orient="horz" pos="2496"/>
        <p:guide orient="horz" pos="2722"/>
        <p:guide orient="horz" pos="2954"/>
        <p:guide orient="horz" pos="3180"/>
        <p:guide orient="horz" pos="3414"/>
        <p:guide orient="horz" pos="3632"/>
        <p:guide orient="horz" pos="3858"/>
        <p:guide orient="horz" pos="911"/>
        <p:guide orient="horz" pos="685"/>
        <p:guide orient="horz" pos="459"/>
        <p:guide orient="horz" pos="233"/>
        <p:guide orient="horz" pos="7"/>
        <p:guide pos="7076"/>
        <p:guide pos="4348"/>
        <p:guide pos="316"/>
        <p:guide pos="4048"/>
        <p:guide pos="1212"/>
        <p:guide pos="904"/>
        <p:guide pos="7377"/>
        <p:guide pos="7679"/>
        <p:guide pos="6772"/>
        <p:guide pos="6161"/>
        <p:guide pos="6465"/>
        <p:guide pos="5868"/>
        <p:guide pos="5564"/>
        <p:guide pos="5260"/>
        <p:guide pos="4956"/>
        <p:guide pos="4649"/>
        <p:guide pos="3632"/>
        <p:guide pos="3328"/>
        <p:guide pos="3032"/>
        <p:guide pos="2728"/>
        <p:guide pos="2424"/>
        <p:guide pos="2120"/>
        <p:guide pos="1824"/>
        <p:guide pos="1520"/>
        <p:guide pos="5417"/>
        <p:guide pos="604"/>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9.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Wahab, Shireen" userId="S::elwahabs@ebrd.com::661bc1a7-ed9f-4029-8262-8796b6ab291c" providerId="AD" clId="Web-{DD59B14D-150A-4F5C-ACAE-778E919A309A}"/>
    <pc:docChg chg="modSld">
      <pc:chgData name="El-Wahab, Shireen" userId="S::elwahabs@ebrd.com::661bc1a7-ed9f-4029-8262-8796b6ab291c" providerId="AD" clId="Web-{DD59B14D-150A-4F5C-ACAE-778E919A309A}" dt="2025-03-04T13:54:58.288" v="4" actId="20577"/>
      <pc:docMkLst>
        <pc:docMk/>
      </pc:docMkLst>
      <pc:sldChg chg="modSp">
        <pc:chgData name="El-Wahab, Shireen" userId="S::elwahabs@ebrd.com::661bc1a7-ed9f-4029-8262-8796b6ab291c" providerId="AD" clId="Web-{DD59B14D-150A-4F5C-ACAE-778E919A309A}" dt="2025-03-04T13:54:58.288" v="4" actId="20577"/>
        <pc:sldMkLst>
          <pc:docMk/>
          <pc:sldMk cId="2372037699" sldId="767"/>
        </pc:sldMkLst>
        <pc:spChg chg="mod">
          <ac:chgData name="El-Wahab, Shireen" userId="S::elwahabs@ebrd.com::661bc1a7-ed9f-4029-8262-8796b6ab291c" providerId="AD" clId="Web-{DD59B14D-150A-4F5C-ACAE-778E919A309A}" dt="2025-03-04T13:54:58.288" v="4" actId="20577"/>
          <ac:spMkLst>
            <pc:docMk/>
            <pc:sldMk cId="2372037699" sldId="767"/>
            <ac:spMk id="5" creationId="{DFEF6F59-0819-18A0-D6F8-29A4EE822AA2}"/>
          </ac:spMkLst>
        </pc:spChg>
      </pc:sldChg>
    </pc:docChg>
  </pc:docChgLst>
  <pc:docChgLst>
    <pc:chgData name="El-Wahab, Shireen" userId="S::elwahabs@ebrd.com::661bc1a7-ed9f-4029-8262-8796b6ab291c" providerId="AD" clId="Web-{5EE7BF5F-E840-48B9-BB00-5530A31AFD23}"/>
    <pc:docChg chg="delSld modSld modSection">
      <pc:chgData name="El-Wahab, Shireen" userId="S::elwahabs@ebrd.com::661bc1a7-ed9f-4029-8262-8796b6ab291c" providerId="AD" clId="Web-{5EE7BF5F-E840-48B9-BB00-5530A31AFD23}" dt="2025-03-04T12:48:43.805" v="30" actId="20577"/>
      <pc:docMkLst>
        <pc:docMk/>
      </pc:docMkLst>
      <pc:sldChg chg="del">
        <pc:chgData name="El-Wahab, Shireen" userId="S::elwahabs@ebrd.com::661bc1a7-ed9f-4029-8262-8796b6ab291c" providerId="AD" clId="Web-{5EE7BF5F-E840-48B9-BB00-5530A31AFD23}" dt="2025-03-04T12:46:46.719" v="25"/>
        <pc:sldMkLst>
          <pc:docMk/>
          <pc:sldMk cId="3622898971" sldId="321"/>
        </pc:sldMkLst>
      </pc:sldChg>
      <pc:sldChg chg="del">
        <pc:chgData name="El-Wahab, Shireen" userId="S::elwahabs@ebrd.com::661bc1a7-ed9f-4029-8262-8796b6ab291c" providerId="AD" clId="Web-{5EE7BF5F-E840-48B9-BB00-5530A31AFD23}" dt="2025-03-04T12:46:29.530" v="20"/>
        <pc:sldMkLst>
          <pc:docMk/>
          <pc:sldMk cId="617485261" sldId="546"/>
        </pc:sldMkLst>
      </pc:sldChg>
      <pc:sldChg chg="modSp">
        <pc:chgData name="El-Wahab, Shireen" userId="S::elwahabs@ebrd.com::661bc1a7-ed9f-4029-8262-8796b6ab291c" providerId="AD" clId="Web-{5EE7BF5F-E840-48B9-BB00-5530A31AFD23}" dt="2025-03-04T12:36:24.068" v="13" actId="14100"/>
        <pc:sldMkLst>
          <pc:docMk/>
          <pc:sldMk cId="2083635373" sldId="666"/>
        </pc:sldMkLst>
        <pc:spChg chg="mod">
          <ac:chgData name="El-Wahab, Shireen" userId="S::elwahabs@ebrd.com::661bc1a7-ed9f-4029-8262-8796b6ab291c" providerId="AD" clId="Web-{5EE7BF5F-E840-48B9-BB00-5530A31AFD23}" dt="2025-03-04T12:36:24.068" v="13" actId="14100"/>
          <ac:spMkLst>
            <pc:docMk/>
            <pc:sldMk cId="2083635373" sldId="666"/>
            <ac:spMk id="7" creationId="{76B66974-A11F-B855-7B54-5CFD0DC3985E}"/>
          </ac:spMkLst>
        </pc:spChg>
      </pc:sldChg>
      <pc:sldChg chg="del">
        <pc:chgData name="El-Wahab, Shireen" userId="S::elwahabs@ebrd.com::661bc1a7-ed9f-4029-8262-8796b6ab291c" providerId="AD" clId="Web-{5EE7BF5F-E840-48B9-BB00-5530A31AFD23}" dt="2025-03-04T12:46:39.031" v="23"/>
        <pc:sldMkLst>
          <pc:docMk/>
          <pc:sldMk cId="1935228320" sldId="697"/>
        </pc:sldMkLst>
      </pc:sldChg>
      <pc:sldChg chg="del">
        <pc:chgData name="El-Wahab, Shireen" userId="S::elwahabs@ebrd.com::661bc1a7-ed9f-4029-8262-8796b6ab291c" providerId="AD" clId="Web-{5EE7BF5F-E840-48B9-BB00-5530A31AFD23}" dt="2025-03-04T12:46:42.531" v="24"/>
        <pc:sldMkLst>
          <pc:docMk/>
          <pc:sldMk cId="2439866267" sldId="715"/>
        </pc:sldMkLst>
      </pc:sldChg>
      <pc:sldChg chg="del">
        <pc:chgData name="El-Wahab, Shireen" userId="S::elwahabs@ebrd.com::661bc1a7-ed9f-4029-8262-8796b6ab291c" providerId="AD" clId="Web-{5EE7BF5F-E840-48B9-BB00-5530A31AFD23}" dt="2025-03-04T12:46:30.671" v="21"/>
        <pc:sldMkLst>
          <pc:docMk/>
          <pc:sldMk cId="3449674504" sldId="759"/>
        </pc:sldMkLst>
      </pc:sldChg>
      <pc:sldChg chg="del">
        <pc:chgData name="El-Wahab, Shireen" userId="S::elwahabs@ebrd.com::661bc1a7-ed9f-4029-8262-8796b6ab291c" providerId="AD" clId="Web-{5EE7BF5F-E840-48B9-BB00-5530A31AFD23}" dt="2025-03-04T12:46:34.812" v="22"/>
        <pc:sldMkLst>
          <pc:docMk/>
          <pc:sldMk cId="3150728265" sldId="760"/>
        </pc:sldMkLst>
      </pc:sldChg>
      <pc:sldChg chg="modSp">
        <pc:chgData name="El-Wahab, Shireen" userId="S::elwahabs@ebrd.com::661bc1a7-ed9f-4029-8262-8796b6ab291c" providerId="AD" clId="Web-{5EE7BF5F-E840-48B9-BB00-5530A31AFD23}" dt="2025-03-04T12:46:18.686" v="19" actId="20577"/>
        <pc:sldMkLst>
          <pc:docMk/>
          <pc:sldMk cId="3599952234" sldId="765"/>
        </pc:sldMkLst>
        <pc:spChg chg="mod">
          <ac:chgData name="El-Wahab, Shireen" userId="S::elwahabs@ebrd.com::661bc1a7-ed9f-4029-8262-8796b6ab291c" providerId="AD" clId="Web-{5EE7BF5F-E840-48B9-BB00-5530A31AFD23}" dt="2025-03-04T12:46:18.686" v="19" actId="20577"/>
          <ac:spMkLst>
            <pc:docMk/>
            <pc:sldMk cId="3599952234" sldId="765"/>
            <ac:spMk id="2" creationId="{9FCF4F42-7A66-FBD0-BF19-0E1F33B829D8}"/>
          </ac:spMkLst>
        </pc:spChg>
      </pc:sldChg>
      <pc:sldChg chg="modSp">
        <pc:chgData name="El-Wahab, Shireen" userId="S::elwahabs@ebrd.com::661bc1a7-ed9f-4029-8262-8796b6ab291c" providerId="AD" clId="Web-{5EE7BF5F-E840-48B9-BB00-5530A31AFD23}" dt="2025-03-04T12:48:43.805" v="30" actId="20577"/>
        <pc:sldMkLst>
          <pc:docMk/>
          <pc:sldMk cId="2372037699" sldId="767"/>
        </pc:sldMkLst>
        <pc:spChg chg="mod">
          <ac:chgData name="El-Wahab, Shireen" userId="S::elwahabs@ebrd.com::661bc1a7-ed9f-4029-8262-8796b6ab291c" providerId="AD" clId="Web-{5EE7BF5F-E840-48B9-BB00-5530A31AFD23}" dt="2025-03-04T12:48:43.805" v="30" actId="20577"/>
          <ac:spMkLst>
            <pc:docMk/>
            <pc:sldMk cId="2372037699" sldId="767"/>
            <ac:spMk id="5" creationId="{DFEF6F59-0819-18A0-D6F8-29A4EE822AA2}"/>
          </ac:spMkLst>
        </pc:spChg>
      </pc:sldChg>
      <pc:sldChg chg="modSp">
        <pc:chgData name="El-Wahab, Shireen" userId="S::elwahabs@ebrd.com::661bc1a7-ed9f-4029-8262-8796b6ab291c" providerId="AD" clId="Web-{5EE7BF5F-E840-48B9-BB00-5530A31AFD23}" dt="2025-03-04T12:28:40.552" v="12" actId="20577"/>
        <pc:sldMkLst>
          <pc:docMk/>
          <pc:sldMk cId="1030081655" sldId="773"/>
        </pc:sldMkLst>
        <pc:spChg chg="mod">
          <ac:chgData name="El-Wahab, Shireen" userId="S::elwahabs@ebrd.com::661bc1a7-ed9f-4029-8262-8796b6ab291c" providerId="AD" clId="Web-{5EE7BF5F-E840-48B9-BB00-5530A31AFD23}" dt="2025-03-04T12:28:40.552" v="12" actId="20577"/>
          <ac:spMkLst>
            <pc:docMk/>
            <pc:sldMk cId="1030081655" sldId="773"/>
            <ac:spMk id="6" creationId="{F9F6531D-4750-D16E-8411-49A592AC24B1}"/>
          </ac:spMkLst>
        </pc:spChg>
        <pc:spChg chg="mod">
          <ac:chgData name="El-Wahab, Shireen" userId="S::elwahabs@ebrd.com::661bc1a7-ed9f-4029-8262-8796b6ab291c" providerId="AD" clId="Web-{5EE7BF5F-E840-48B9-BB00-5530A31AFD23}" dt="2025-03-04T12:28:31.317" v="7" actId="20577"/>
          <ac:spMkLst>
            <pc:docMk/>
            <pc:sldMk cId="1030081655" sldId="773"/>
            <ac:spMk id="7" creationId="{BB97CB4C-E2BF-623E-9910-933E34778BF9}"/>
          </ac:spMkLst>
        </pc:spChg>
      </pc:sldChg>
    </pc:docChg>
  </pc:docChgLst>
  <pc:docChgLst>
    <pc:chgData name="El-Wahab, Shireen" userId="661bc1a7-ed9f-4029-8262-8796b6ab291c" providerId="ADAL" clId="{492D73C4-BDF9-469C-9316-4D2CBC1583E6}"/>
    <pc:docChg chg="custSel modSld sldOrd">
      <pc:chgData name="El-Wahab, Shireen" userId="661bc1a7-ed9f-4029-8262-8796b6ab291c" providerId="ADAL" clId="{492D73C4-BDF9-469C-9316-4D2CBC1583E6}" dt="2025-03-03T21:15:03.180" v="148" actId="1076"/>
      <pc:docMkLst>
        <pc:docMk/>
      </pc:docMkLst>
      <pc:sldChg chg="ord">
        <pc:chgData name="El-Wahab, Shireen" userId="661bc1a7-ed9f-4029-8262-8796b6ab291c" providerId="ADAL" clId="{492D73C4-BDF9-469C-9316-4D2CBC1583E6}" dt="2025-03-03T21:06:44.328" v="7"/>
        <pc:sldMkLst>
          <pc:docMk/>
          <pc:sldMk cId="3622898971" sldId="321"/>
        </pc:sldMkLst>
      </pc:sldChg>
      <pc:sldChg chg="ord">
        <pc:chgData name="El-Wahab, Shireen" userId="661bc1a7-ed9f-4029-8262-8796b6ab291c" providerId="ADAL" clId="{492D73C4-BDF9-469C-9316-4D2CBC1583E6}" dt="2025-03-03T21:08:08.284" v="15"/>
        <pc:sldMkLst>
          <pc:docMk/>
          <pc:sldMk cId="617485261" sldId="546"/>
        </pc:sldMkLst>
      </pc:sldChg>
      <pc:sldChg chg="modSp mod">
        <pc:chgData name="El-Wahab, Shireen" userId="661bc1a7-ed9f-4029-8262-8796b6ab291c" providerId="ADAL" clId="{492D73C4-BDF9-469C-9316-4D2CBC1583E6}" dt="2025-03-03T21:13:16.177" v="144" actId="14100"/>
        <pc:sldMkLst>
          <pc:docMk/>
          <pc:sldMk cId="3317485922" sldId="657"/>
        </pc:sldMkLst>
        <pc:spChg chg="mod">
          <ac:chgData name="El-Wahab, Shireen" userId="661bc1a7-ed9f-4029-8262-8796b6ab291c" providerId="ADAL" clId="{492D73C4-BDF9-469C-9316-4D2CBC1583E6}" dt="2025-03-03T21:13:11.508" v="143" actId="207"/>
          <ac:spMkLst>
            <pc:docMk/>
            <pc:sldMk cId="3317485922" sldId="657"/>
            <ac:spMk id="8" creationId="{8BAFA074-3613-1CC3-027C-58E74CAF9478}"/>
          </ac:spMkLst>
        </pc:spChg>
        <pc:spChg chg="mod">
          <ac:chgData name="El-Wahab, Shireen" userId="661bc1a7-ed9f-4029-8262-8796b6ab291c" providerId="ADAL" clId="{492D73C4-BDF9-469C-9316-4D2CBC1583E6}" dt="2025-03-03T21:12:52.177" v="139" actId="108"/>
          <ac:spMkLst>
            <pc:docMk/>
            <pc:sldMk cId="3317485922" sldId="657"/>
            <ac:spMk id="9" creationId="{E383ADA1-89CA-D3C7-4E90-B74D6AFAD1A2}"/>
          </ac:spMkLst>
        </pc:spChg>
        <pc:graphicFrameChg chg="mod">
          <ac:chgData name="El-Wahab, Shireen" userId="661bc1a7-ed9f-4029-8262-8796b6ab291c" providerId="ADAL" clId="{492D73C4-BDF9-469C-9316-4D2CBC1583E6}" dt="2025-03-03T21:13:16.177" v="144" actId="14100"/>
          <ac:graphicFrameMkLst>
            <pc:docMk/>
            <pc:sldMk cId="3317485922" sldId="657"/>
            <ac:graphicFrameMk id="5" creationId="{E8DCFFBC-3FDF-DCED-D9E3-0C4D1368651B}"/>
          </ac:graphicFrameMkLst>
        </pc:graphicFrameChg>
      </pc:sldChg>
      <pc:sldChg chg="modSp mod setBg">
        <pc:chgData name="El-Wahab, Shireen" userId="661bc1a7-ed9f-4029-8262-8796b6ab291c" providerId="ADAL" clId="{492D73C4-BDF9-469C-9316-4D2CBC1583E6}" dt="2025-03-03T21:14:02.217" v="147" actId="108"/>
        <pc:sldMkLst>
          <pc:docMk/>
          <pc:sldMk cId="2083635373" sldId="666"/>
        </pc:sldMkLst>
        <pc:spChg chg="mod">
          <ac:chgData name="El-Wahab, Shireen" userId="661bc1a7-ed9f-4029-8262-8796b6ab291c" providerId="ADAL" clId="{492D73C4-BDF9-469C-9316-4D2CBC1583E6}" dt="2025-03-03T21:13:51.717" v="146"/>
          <ac:spMkLst>
            <pc:docMk/>
            <pc:sldMk cId="2083635373" sldId="666"/>
            <ac:spMk id="3" creationId="{00000000-0000-0000-0000-000000000000}"/>
          </ac:spMkLst>
        </pc:spChg>
        <pc:spChg chg="mod">
          <ac:chgData name="El-Wahab, Shireen" userId="661bc1a7-ed9f-4029-8262-8796b6ab291c" providerId="ADAL" clId="{492D73C4-BDF9-469C-9316-4D2CBC1583E6}" dt="2025-03-03T21:13:26.254" v="145" actId="108"/>
          <ac:spMkLst>
            <pc:docMk/>
            <pc:sldMk cId="2083635373" sldId="666"/>
            <ac:spMk id="7" creationId="{76B66974-A11F-B855-7B54-5CFD0DC3985E}"/>
          </ac:spMkLst>
        </pc:spChg>
        <pc:spChg chg="mod">
          <ac:chgData name="El-Wahab, Shireen" userId="661bc1a7-ed9f-4029-8262-8796b6ab291c" providerId="ADAL" clId="{492D73C4-BDF9-469C-9316-4D2CBC1583E6}" dt="2025-03-03T21:14:02.217" v="147" actId="108"/>
          <ac:spMkLst>
            <pc:docMk/>
            <pc:sldMk cId="2083635373" sldId="666"/>
            <ac:spMk id="8" creationId="{F6AF5093-843D-6396-B34A-6F9BA9C3044D}"/>
          </ac:spMkLst>
        </pc:spChg>
      </pc:sldChg>
      <pc:sldChg chg="ord">
        <pc:chgData name="El-Wahab, Shireen" userId="661bc1a7-ed9f-4029-8262-8796b6ab291c" providerId="ADAL" clId="{492D73C4-BDF9-469C-9316-4D2CBC1583E6}" dt="2025-03-03T21:06:24.189" v="3"/>
        <pc:sldMkLst>
          <pc:docMk/>
          <pc:sldMk cId="1935228320" sldId="697"/>
        </pc:sldMkLst>
      </pc:sldChg>
      <pc:sldChg chg="ord">
        <pc:chgData name="El-Wahab, Shireen" userId="661bc1a7-ed9f-4029-8262-8796b6ab291c" providerId="ADAL" clId="{492D73C4-BDF9-469C-9316-4D2CBC1583E6}" dt="2025-03-03T21:06:29.809" v="5"/>
        <pc:sldMkLst>
          <pc:docMk/>
          <pc:sldMk cId="2439866267" sldId="715"/>
        </pc:sldMkLst>
      </pc:sldChg>
      <pc:sldChg chg="ord">
        <pc:chgData name="El-Wahab, Shireen" userId="661bc1a7-ed9f-4029-8262-8796b6ab291c" providerId="ADAL" clId="{492D73C4-BDF9-469C-9316-4D2CBC1583E6}" dt="2025-03-03T21:06:14.592" v="1"/>
        <pc:sldMkLst>
          <pc:docMk/>
          <pc:sldMk cId="3449674504" sldId="759"/>
        </pc:sldMkLst>
      </pc:sldChg>
      <pc:sldChg chg="ord">
        <pc:chgData name="El-Wahab, Shireen" userId="661bc1a7-ed9f-4029-8262-8796b6ab291c" providerId="ADAL" clId="{492D73C4-BDF9-469C-9316-4D2CBC1583E6}" dt="2025-03-03T21:07:19.641" v="11"/>
        <pc:sldMkLst>
          <pc:docMk/>
          <pc:sldMk cId="3150728265" sldId="760"/>
        </pc:sldMkLst>
      </pc:sldChg>
      <pc:sldChg chg="ord">
        <pc:chgData name="El-Wahab, Shireen" userId="661bc1a7-ed9f-4029-8262-8796b6ab291c" providerId="ADAL" clId="{492D73C4-BDF9-469C-9316-4D2CBC1583E6}" dt="2025-03-03T21:07:00.928" v="9"/>
        <pc:sldMkLst>
          <pc:docMk/>
          <pc:sldMk cId="2671408273" sldId="764"/>
        </pc:sldMkLst>
      </pc:sldChg>
      <pc:sldChg chg="modSp mod ord">
        <pc:chgData name="El-Wahab, Shireen" userId="661bc1a7-ed9f-4029-8262-8796b6ab291c" providerId="ADAL" clId="{492D73C4-BDF9-469C-9316-4D2CBC1583E6}" dt="2025-03-03T21:09:58.124" v="101" actId="20577"/>
        <pc:sldMkLst>
          <pc:docMk/>
          <pc:sldMk cId="3599952234" sldId="765"/>
        </pc:sldMkLst>
        <pc:spChg chg="mod">
          <ac:chgData name="El-Wahab, Shireen" userId="661bc1a7-ed9f-4029-8262-8796b6ab291c" providerId="ADAL" clId="{492D73C4-BDF9-469C-9316-4D2CBC1583E6}" dt="2025-03-03T21:09:53.531" v="100" actId="1076"/>
          <ac:spMkLst>
            <pc:docMk/>
            <pc:sldMk cId="3599952234" sldId="765"/>
            <ac:spMk id="2" creationId="{9FCF4F42-7A66-FBD0-BF19-0E1F33B829D8}"/>
          </ac:spMkLst>
        </pc:spChg>
        <pc:spChg chg="mod">
          <ac:chgData name="El-Wahab, Shireen" userId="661bc1a7-ed9f-4029-8262-8796b6ab291c" providerId="ADAL" clId="{492D73C4-BDF9-469C-9316-4D2CBC1583E6}" dt="2025-03-03T21:09:58.124" v="101" actId="20577"/>
          <ac:spMkLst>
            <pc:docMk/>
            <pc:sldMk cId="3599952234" sldId="765"/>
            <ac:spMk id="25" creationId="{25580A6F-E129-C6D0-FB55-605BE236D293}"/>
          </ac:spMkLst>
        </pc:spChg>
      </pc:sldChg>
      <pc:sldChg chg="ord">
        <pc:chgData name="El-Wahab, Shireen" userId="661bc1a7-ed9f-4029-8262-8796b6ab291c" providerId="ADAL" clId="{492D73C4-BDF9-469C-9316-4D2CBC1583E6}" dt="2025-03-03T21:07:53.257" v="13"/>
        <pc:sldMkLst>
          <pc:docMk/>
          <pc:sldMk cId="750003181" sldId="768"/>
        </pc:sldMkLst>
      </pc:sldChg>
      <pc:sldChg chg="modSp mod">
        <pc:chgData name="El-Wahab, Shireen" userId="661bc1a7-ed9f-4029-8262-8796b6ab291c" providerId="ADAL" clId="{492D73C4-BDF9-469C-9316-4D2CBC1583E6}" dt="2025-03-03T21:15:03.180" v="148" actId="1076"/>
        <pc:sldMkLst>
          <pc:docMk/>
          <pc:sldMk cId="1030081655" sldId="773"/>
        </pc:sldMkLst>
        <pc:spChg chg="mod">
          <ac:chgData name="El-Wahab, Shireen" userId="661bc1a7-ed9f-4029-8262-8796b6ab291c" providerId="ADAL" clId="{492D73C4-BDF9-469C-9316-4D2CBC1583E6}" dt="2025-03-03T21:15:03.180" v="148" actId="1076"/>
          <ac:spMkLst>
            <pc:docMk/>
            <pc:sldMk cId="1030081655" sldId="773"/>
            <ac:spMk id="7" creationId="{BB97CB4C-E2BF-623E-9910-933E34778BF9}"/>
          </ac:spMkLst>
        </pc:spChg>
      </pc:sldChg>
    </pc:docChg>
  </pc:docChgLst>
  <pc:docChgLst>
    <pc:chgData name="El-Wahab, Shireen" userId="661bc1a7-ed9f-4029-8262-8796b6ab291c" providerId="ADAL" clId="{16E27C74-0081-4C1A-B3D5-6FB9644E8D3C}"/>
    <pc:docChg chg="modSld sldOrd">
      <pc:chgData name="El-Wahab, Shireen" userId="661bc1a7-ed9f-4029-8262-8796b6ab291c" providerId="ADAL" clId="{16E27C74-0081-4C1A-B3D5-6FB9644E8D3C}" dt="2025-03-04T22:32:59.503" v="3"/>
      <pc:docMkLst>
        <pc:docMk/>
      </pc:docMkLst>
      <pc:sldChg chg="ord">
        <pc:chgData name="El-Wahab, Shireen" userId="661bc1a7-ed9f-4029-8262-8796b6ab291c" providerId="ADAL" clId="{16E27C74-0081-4C1A-B3D5-6FB9644E8D3C}" dt="2025-03-04T22:31:53.858" v="1"/>
        <pc:sldMkLst>
          <pc:docMk/>
          <pc:sldMk cId="2439866267" sldId="715"/>
        </pc:sldMkLst>
      </pc:sldChg>
      <pc:sldChg chg="ord">
        <pc:chgData name="El-Wahab, Shireen" userId="661bc1a7-ed9f-4029-8262-8796b6ab291c" providerId="ADAL" clId="{16E27C74-0081-4C1A-B3D5-6FB9644E8D3C}" dt="2025-03-04T22:32:59.503" v="3"/>
        <pc:sldMkLst>
          <pc:docMk/>
          <pc:sldMk cId="2671408273" sldId="764"/>
        </pc:sldMkLst>
      </pc:sldChg>
    </pc:docChg>
  </pc:docChgLst>
  <pc:docChgLst>
    <pc:chgData name="Salze-Lozac'h, Véronique" userId="S::salzelov@ebrd.com::1368fd77-dd0b-4cf8-b42a-7595ad7b9a4e" providerId="AD" clId="Web-{2B88FD73-E2CF-FF61-6F7C-4A6738717BE3}"/>
    <pc:docChg chg="modSld">
      <pc:chgData name="Salze-Lozac'h, Véronique" userId="S::salzelov@ebrd.com::1368fd77-dd0b-4cf8-b42a-7595ad7b9a4e" providerId="AD" clId="Web-{2B88FD73-E2CF-FF61-6F7C-4A6738717BE3}" dt="2025-03-04T13:43:54.603" v="4" actId="20577"/>
      <pc:docMkLst>
        <pc:docMk/>
      </pc:docMkLst>
      <pc:sldChg chg="modSp">
        <pc:chgData name="Salze-Lozac'h, Véronique" userId="S::salzelov@ebrd.com::1368fd77-dd0b-4cf8-b42a-7595ad7b9a4e" providerId="AD" clId="Web-{2B88FD73-E2CF-FF61-6F7C-4A6738717BE3}" dt="2025-03-04T13:43:54.603" v="4" actId="20577"/>
        <pc:sldMkLst>
          <pc:docMk/>
          <pc:sldMk cId="3599952234" sldId="765"/>
        </pc:sldMkLst>
        <pc:spChg chg="mod">
          <ac:chgData name="Salze-Lozac'h, Véronique" userId="S::salzelov@ebrd.com::1368fd77-dd0b-4cf8-b42a-7595ad7b9a4e" providerId="AD" clId="Web-{2B88FD73-E2CF-FF61-6F7C-4A6738717BE3}" dt="2025-03-04T13:43:54.603" v="4" actId="20577"/>
          <ac:spMkLst>
            <pc:docMk/>
            <pc:sldMk cId="3599952234" sldId="765"/>
            <ac:spMk id="25" creationId="{25580A6F-E129-C6D0-FB55-605BE236D293}"/>
          </ac:spMkLst>
        </pc:spChg>
      </pc:sldChg>
      <pc:sldChg chg="modSp">
        <pc:chgData name="Salze-Lozac'h, Véronique" userId="S::salzelov@ebrd.com::1368fd77-dd0b-4cf8-b42a-7595ad7b9a4e" providerId="AD" clId="Web-{2B88FD73-E2CF-FF61-6F7C-4A6738717BE3}" dt="2025-03-04T13:34:38.527" v="1" actId="20577"/>
        <pc:sldMkLst>
          <pc:docMk/>
          <pc:sldMk cId="2372037699" sldId="767"/>
        </pc:sldMkLst>
        <pc:spChg chg="mod">
          <ac:chgData name="Salze-Lozac'h, Véronique" userId="S::salzelov@ebrd.com::1368fd77-dd0b-4cf8-b42a-7595ad7b9a4e" providerId="AD" clId="Web-{2B88FD73-E2CF-FF61-6F7C-4A6738717BE3}" dt="2025-03-04T13:34:38.527" v="1" actId="20577"/>
          <ac:spMkLst>
            <pc:docMk/>
            <pc:sldMk cId="2372037699" sldId="767"/>
            <ac:spMk id="5" creationId="{DFEF6F59-0819-18A0-D6F8-29A4EE822AA2}"/>
          </ac:spMkLst>
        </pc:spChg>
      </pc:sldChg>
    </pc:docChg>
  </pc:docChgLst>
  <pc:docChgLst>
    <pc:chgData name="El-Wahab, Shireen" userId="661bc1a7-ed9f-4029-8262-8796b6ab291c" providerId="ADAL" clId="{E3E1E0C1-6E2D-421B-B08D-15E8DDFF9CFF}"/>
    <pc:docChg chg="">
      <pc:chgData name="El-Wahab, Shireen" userId="661bc1a7-ed9f-4029-8262-8796b6ab291c" providerId="ADAL" clId="{E3E1E0C1-6E2D-421B-B08D-15E8DDFF9CFF}" dt="2025-03-05T09:49:19.797" v="3"/>
      <pc:docMkLst>
        <pc:docMk/>
      </pc:docMkLst>
      <pc:sldChg chg="delCm">
        <pc:chgData name="El-Wahab, Shireen" userId="661bc1a7-ed9f-4029-8262-8796b6ab291c" providerId="ADAL" clId="{E3E1E0C1-6E2D-421B-B08D-15E8DDFF9CFF}" dt="2025-03-05T09:49:19.797" v="3"/>
        <pc:sldMkLst>
          <pc:docMk/>
          <pc:sldMk cId="3317485922" sldId="657"/>
        </pc:sldMkLst>
        <pc:extLst>
          <p:ext xmlns:p="http://schemas.openxmlformats.org/presentationml/2006/main" uri="{D6D511B9-2390-475A-947B-AFAB55BFBCF1}">
            <pc226:cmChg xmlns:pc226="http://schemas.microsoft.com/office/powerpoint/2022/06/main/command" chg="del">
              <pc226:chgData name="El-Wahab, Shireen" userId="661bc1a7-ed9f-4029-8262-8796b6ab291c" providerId="ADAL" clId="{E3E1E0C1-6E2D-421B-B08D-15E8DDFF9CFF}" dt="2025-03-05T09:49:19.797" v="3"/>
              <pc2:cmMkLst xmlns:pc2="http://schemas.microsoft.com/office/powerpoint/2019/9/main/command">
                <pc:docMk/>
                <pc:sldMk cId="3317485922" sldId="657"/>
                <pc2:cmMk id="{453DA11C-3A8E-4ED2-959A-1FD4931BEDA8}"/>
              </pc2:cmMkLst>
            </pc226:cmChg>
          </p:ext>
        </pc:extLst>
      </pc:sldChg>
      <pc:sldChg chg="delCm modCm">
        <pc:chgData name="El-Wahab, Shireen" userId="661bc1a7-ed9f-4029-8262-8796b6ab291c" providerId="ADAL" clId="{E3E1E0C1-6E2D-421B-B08D-15E8DDFF9CFF}" dt="2025-03-05T09:49:14.451" v="2"/>
        <pc:sldMkLst>
          <pc:docMk/>
          <pc:sldMk cId="2083635373" sldId="666"/>
        </pc:sldMkLst>
        <pc:extLst>
          <p:ext xmlns:p="http://schemas.openxmlformats.org/presentationml/2006/main" uri="{D6D511B9-2390-475A-947B-AFAB55BFBCF1}">
            <pc226:cmChg xmlns:pc226="http://schemas.microsoft.com/office/powerpoint/2022/06/main/command" chg="del mod">
              <pc226:chgData name="El-Wahab, Shireen" userId="661bc1a7-ed9f-4029-8262-8796b6ab291c" providerId="ADAL" clId="{E3E1E0C1-6E2D-421B-B08D-15E8DDFF9CFF}" dt="2025-03-05T09:49:14.451" v="2"/>
              <pc2:cmMkLst xmlns:pc2="http://schemas.microsoft.com/office/powerpoint/2019/9/main/command">
                <pc:docMk/>
                <pc:sldMk cId="2083635373" sldId="666"/>
                <pc2:cmMk id="{E47E1E5B-F2A0-405E-B474-8900FA97FBAA}"/>
              </pc2:cmMkLst>
            </pc226:cmChg>
          </p:ext>
        </pc:extLst>
      </pc:sldChg>
      <pc:sldChg chg="delCm">
        <pc:chgData name="El-Wahab, Shireen" userId="661bc1a7-ed9f-4029-8262-8796b6ab291c" providerId="ADAL" clId="{E3E1E0C1-6E2D-421B-B08D-15E8DDFF9CFF}" dt="2025-03-05T09:49:05.306" v="0"/>
        <pc:sldMkLst>
          <pc:docMk/>
          <pc:sldMk cId="2372037699" sldId="767"/>
        </pc:sldMkLst>
        <pc:extLst>
          <p:ext xmlns:p="http://schemas.openxmlformats.org/presentationml/2006/main" uri="{D6D511B9-2390-475A-947B-AFAB55BFBCF1}">
            <pc226:cmChg xmlns:pc226="http://schemas.microsoft.com/office/powerpoint/2022/06/main/command" chg="del">
              <pc226:chgData name="El-Wahab, Shireen" userId="661bc1a7-ed9f-4029-8262-8796b6ab291c" providerId="ADAL" clId="{E3E1E0C1-6E2D-421B-B08D-15E8DDFF9CFF}" dt="2025-03-05T09:49:05.306" v="0"/>
              <pc2:cmMkLst xmlns:pc2="http://schemas.microsoft.com/office/powerpoint/2019/9/main/command">
                <pc:docMk/>
                <pc:sldMk cId="2372037699" sldId="767"/>
                <pc2:cmMk id="{B9747F09-DCB3-41BA-ABEA-3CDB4CE23D3F}"/>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GB"/>
              <a:t>Climate finance commitments (billions)</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Sheet1!$H$3</c:f>
              <c:strCache>
                <c:ptCount val="1"/>
                <c:pt idx="0">
                  <c:v>2016</c:v>
                </c:pt>
              </c:strCache>
            </c:strRef>
          </c:tx>
          <c:spPr>
            <a:solidFill>
              <a:schemeClr val="accent1"/>
            </a:solidFill>
            <a:ln>
              <a:noFill/>
            </a:ln>
            <a:effectLst/>
          </c:spPr>
          <c:invertIfNegative val="0"/>
          <c:cat>
            <c:strRef>
              <c:f>Sheet1!$G$4:$G$9</c:f>
              <c:strCache>
                <c:ptCount val="6"/>
                <c:pt idx="0">
                  <c:v>WBG</c:v>
                </c:pt>
                <c:pt idx="1">
                  <c:v>IDBG</c:v>
                </c:pt>
                <c:pt idx="2">
                  <c:v>EBRD</c:v>
                </c:pt>
                <c:pt idx="3">
                  <c:v>ADB</c:v>
                </c:pt>
                <c:pt idx="4">
                  <c:v>EIB*</c:v>
                </c:pt>
                <c:pt idx="5">
                  <c:v>AfDB</c:v>
                </c:pt>
              </c:strCache>
            </c:strRef>
          </c:cat>
          <c:val>
            <c:numRef>
              <c:f>Sheet1!$H$4:$H$9</c:f>
              <c:numCache>
                <c:formatCode>General</c:formatCode>
                <c:ptCount val="6"/>
                <c:pt idx="0">
                  <c:v>11.49</c:v>
                </c:pt>
                <c:pt idx="1">
                  <c:v>2.69</c:v>
                </c:pt>
                <c:pt idx="2">
                  <c:v>3.5</c:v>
                </c:pt>
                <c:pt idx="3">
                  <c:v>3.74</c:v>
                </c:pt>
                <c:pt idx="4">
                  <c:v>2.5099999999999998</c:v>
                </c:pt>
                <c:pt idx="5">
                  <c:v>1.06</c:v>
                </c:pt>
              </c:numCache>
            </c:numRef>
          </c:val>
          <c:extLst>
            <c:ext xmlns:c16="http://schemas.microsoft.com/office/drawing/2014/chart" uri="{C3380CC4-5D6E-409C-BE32-E72D297353CC}">
              <c16:uniqueId val="{00000000-A550-4AB0-9067-6F5A5BFB073B}"/>
            </c:ext>
          </c:extLst>
        </c:ser>
        <c:ser>
          <c:idx val="1"/>
          <c:order val="1"/>
          <c:tx>
            <c:strRef>
              <c:f>Sheet1!$I$3</c:f>
              <c:strCache>
                <c:ptCount val="1"/>
                <c:pt idx="0">
                  <c:v>2022</c:v>
                </c:pt>
              </c:strCache>
            </c:strRef>
          </c:tx>
          <c:spPr>
            <a:solidFill>
              <a:schemeClr val="accent2"/>
            </a:solidFill>
            <a:ln>
              <a:noFill/>
            </a:ln>
            <a:effectLst/>
          </c:spPr>
          <c:invertIfNegative val="0"/>
          <c:cat>
            <c:strRef>
              <c:f>Sheet1!$G$4:$G$9</c:f>
              <c:strCache>
                <c:ptCount val="6"/>
                <c:pt idx="0">
                  <c:v>WBG</c:v>
                </c:pt>
                <c:pt idx="1">
                  <c:v>IDBG</c:v>
                </c:pt>
                <c:pt idx="2">
                  <c:v>EBRD</c:v>
                </c:pt>
                <c:pt idx="3">
                  <c:v>ADB</c:v>
                </c:pt>
                <c:pt idx="4">
                  <c:v>EIB*</c:v>
                </c:pt>
                <c:pt idx="5">
                  <c:v>AfDB</c:v>
                </c:pt>
              </c:strCache>
            </c:strRef>
          </c:cat>
          <c:val>
            <c:numRef>
              <c:f>Sheet1!$I$4:$I$9</c:f>
              <c:numCache>
                <c:formatCode>General</c:formatCode>
                <c:ptCount val="6"/>
                <c:pt idx="0">
                  <c:v>33.1</c:v>
                </c:pt>
                <c:pt idx="1">
                  <c:v>7</c:v>
                </c:pt>
                <c:pt idx="2">
                  <c:v>6.8</c:v>
                </c:pt>
                <c:pt idx="3">
                  <c:v>6.72</c:v>
                </c:pt>
                <c:pt idx="4">
                  <c:v>4.4800000000000004</c:v>
                </c:pt>
                <c:pt idx="5">
                  <c:v>3.7</c:v>
                </c:pt>
              </c:numCache>
            </c:numRef>
          </c:val>
          <c:extLst>
            <c:ext xmlns:c16="http://schemas.microsoft.com/office/drawing/2014/chart" uri="{C3380CC4-5D6E-409C-BE32-E72D297353CC}">
              <c16:uniqueId val="{00000001-A550-4AB0-9067-6F5A5BFB073B}"/>
            </c:ext>
          </c:extLst>
        </c:ser>
        <c:dLbls>
          <c:showLegendKey val="0"/>
          <c:showVal val="0"/>
          <c:showCatName val="0"/>
          <c:showSerName val="0"/>
          <c:showPercent val="0"/>
          <c:showBubbleSize val="0"/>
        </c:dLbls>
        <c:gapWidth val="219"/>
        <c:overlap val="-27"/>
        <c:axId val="951723072"/>
        <c:axId val="758875232"/>
      </c:barChart>
      <c:catAx>
        <c:axId val="95172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58875232"/>
        <c:crosses val="autoZero"/>
        <c:auto val="1"/>
        <c:lblAlgn val="ctr"/>
        <c:lblOffset val="100"/>
        <c:noMultiLvlLbl val="0"/>
      </c:catAx>
      <c:valAx>
        <c:axId val="7588752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51723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GB"/>
              <a:t>Share of total operations (%)</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Sheet1!$D$3</c:f>
              <c:strCache>
                <c:ptCount val="1"/>
                <c:pt idx="0">
                  <c:v>2016</c:v>
                </c:pt>
              </c:strCache>
            </c:strRef>
          </c:tx>
          <c:spPr>
            <a:solidFill>
              <a:schemeClr val="accent1"/>
            </a:solidFill>
            <a:ln>
              <a:noFill/>
            </a:ln>
            <a:effectLst/>
          </c:spPr>
          <c:invertIfNegative val="0"/>
          <c:cat>
            <c:strRef>
              <c:f>Sheet1!$C$4:$C$9</c:f>
              <c:strCache>
                <c:ptCount val="6"/>
                <c:pt idx="0">
                  <c:v>EIB*</c:v>
                </c:pt>
                <c:pt idx="1">
                  <c:v>AfDB</c:v>
                </c:pt>
                <c:pt idx="2">
                  <c:v>EBRD</c:v>
                </c:pt>
                <c:pt idx="3">
                  <c:v>ADB</c:v>
                </c:pt>
                <c:pt idx="4">
                  <c:v>WBG</c:v>
                </c:pt>
                <c:pt idx="5">
                  <c:v>IDBG</c:v>
                </c:pt>
              </c:strCache>
            </c:strRef>
          </c:cat>
          <c:val>
            <c:numRef>
              <c:f>Sheet1!$D$4:$D$9</c:f>
              <c:numCache>
                <c:formatCode>General</c:formatCode>
                <c:ptCount val="6"/>
                <c:pt idx="0">
                  <c:v>41</c:v>
                </c:pt>
                <c:pt idx="1">
                  <c:v>9</c:v>
                </c:pt>
                <c:pt idx="2">
                  <c:v>28</c:v>
                </c:pt>
                <c:pt idx="3">
                  <c:v>21</c:v>
                </c:pt>
                <c:pt idx="4">
                  <c:v>18</c:v>
                </c:pt>
                <c:pt idx="5">
                  <c:v>22</c:v>
                </c:pt>
              </c:numCache>
            </c:numRef>
          </c:val>
          <c:extLst>
            <c:ext xmlns:c16="http://schemas.microsoft.com/office/drawing/2014/chart" uri="{C3380CC4-5D6E-409C-BE32-E72D297353CC}">
              <c16:uniqueId val="{00000000-E411-4901-8FE0-A42EEED5D587}"/>
            </c:ext>
          </c:extLst>
        </c:ser>
        <c:ser>
          <c:idx val="1"/>
          <c:order val="1"/>
          <c:tx>
            <c:strRef>
              <c:f>Sheet1!$E$3</c:f>
              <c:strCache>
                <c:ptCount val="1"/>
                <c:pt idx="0">
                  <c:v>2022</c:v>
                </c:pt>
              </c:strCache>
            </c:strRef>
          </c:tx>
          <c:spPr>
            <a:solidFill>
              <a:schemeClr val="accent2"/>
            </a:solidFill>
            <a:ln>
              <a:noFill/>
            </a:ln>
            <a:effectLst/>
          </c:spPr>
          <c:invertIfNegative val="0"/>
          <c:cat>
            <c:strRef>
              <c:f>Sheet1!$C$4:$C$9</c:f>
              <c:strCache>
                <c:ptCount val="6"/>
                <c:pt idx="0">
                  <c:v>EIB*</c:v>
                </c:pt>
                <c:pt idx="1">
                  <c:v>AfDB</c:v>
                </c:pt>
                <c:pt idx="2">
                  <c:v>EBRD</c:v>
                </c:pt>
                <c:pt idx="3">
                  <c:v>ADB</c:v>
                </c:pt>
                <c:pt idx="4">
                  <c:v>WBG</c:v>
                </c:pt>
                <c:pt idx="5">
                  <c:v>IDBG</c:v>
                </c:pt>
              </c:strCache>
            </c:strRef>
          </c:cat>
          <c:val>
            <c:numRef>
              <c:f>Sheet1!$E$4:$E$9</c:f>
              <c:numCache>
                <c:formatCode>General</c:formatCode>
                <c:ptCount val="6"/>
                <c:pt idx="0">
                  <c:v>46</c:v>
                </c:pt>
                <c:pt idx="1">
                  <c:v>45</c:v>
                </c:pt>
                <c:pt idx="2">
                  <c:v>43</c:v>
                </c:pt>
                <c:pt idx="3">
                  <c:v>38</c:v>
                </c:pt>
                <c:pt idx="4">
                  <c:v>37</c:v>
                </c:pt>
                <c:pt idx="5">
                  <c:v>34</c:v>
                </c:pt>
              </c:numCache>
            </c:numRef>
          </c:val>
          <c:extLst>
            <c:ext xmlns:c16="http://schemas.microsoft.com/office/drawing/2014/chart" uri="{C3380CC4-5D6E-409C-BE32-E72D297353CC}">
              <c16:uniqueId val="{00000001-E411-4901-8FE0-A42EEED5D587}"/>
            </c:ext>
          </c:extLst>
        </c:ser>
        <c:dLbls>
          <c:showLegendKey val="0"/>
          <c:showVal val="0"/>
          <c:showCatName val="0"/>
          <c:showSerName val="0"/>
          <c:showPercent val="0"/>
          <c:showBubbleSize val="0"/>
        </c:dLbls>
        <c:gapWidth val="219"/>
        <c:overlap val="-27"/>
        <c:axId val="951723072"/>
        <c:axId val="758875232"/>
      </c:barChart>
      <c:catAx>
        <c:axId val="95172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58875232"/>
        <c:crosses val="autoZero"/>
        <c:auto val="1"/>
        <c:lblAlgn val="ctr"/>
        <c:lblOffset val="100"/>
        <c:noMultiLvlLbl val="0"/>
      </c:catAx>
      <c:valAx>
        <c:axId val="7588752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51723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6797675"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a:p>
        </p:txBody>
      </p:sp>
      <p:sp>
        <p:nvSpPr>
          <p:cNvPr id="6147" name="Rectangle 3"/>
          <p:cNvSpPr>
            <a:spLocks noGrp="1" noChangeArrowheads="1"/>
          </p:cNvSpPr>
          <p:nvPr>
            <p:ph type="dt" sz="quarter" idx="1"/>
          </p:nvPr>
        </p:nvSpPr>
        <p:spPr bwMode="auto">
          <a:xfrm>
            <a:off x="3849688"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Arial" charset="0"/>
                <a:ea typeface="+mn-ea"/>
                <a:cs typeface="Arial" charset="0"/>
              </a:defRPr>
            </a:lvl1pPr>
          </a:lstStyle>
          <a:p>
            <a:pPr>
              <a:defRPr/>
            </a:pPr>
            <a:endParaRPr lang="en-US">
              <a:latin typeface="Franklin Gothic Book"/>
              <a:cs typeface="Franklin Gothic Book"/>
            </a:endParaRPr>
          </a:p>
        </p:txBody>
      </p:sp>
      <p:sp>
        <p:nvSpPr>
          <p:cNvPr id="6148" name="Rectangle 4"/>
          <p:cNvSpPr>
            <a:spLocks noGrp="1" noChangeArrowheads="1"/>
          </p:cNvSpPr>
          <p:nvPr>
            <p:ph type="ftr" sz="quarter" idx="2"/>
          </p:nvPr>
        </p:nvSpPr>
        <p:spPr bwMode="auto">
          <a:xfrm>
            <a:off x="0" y="9428242"/>
            <a:ext cx="6797675"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a:p>
        </p:txBody>
      </p:sp>
      <p:sp>
        <p:nvSpPr>
          <p:cNvPr id="6149" name="Rectangle 5"/>
          <p:cNvSpPr>
            <a:spLocks noGrp="1" noChangeArrowheads="1"/>
          </p:cNvSpPr>
          <p:nvPr>
            <p:ph type="sldNum" sz="quarter" idx="3"/>
          </p:nvPr>
        </p:nvSpPr>
        <p:spPr bwMode="auto">
          <a:xfrm>
            <a:off x="3849688"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defRPr>
            </a:lvl1pPr>
          </a:lstStyle>
          <a:p>
            <a:fld id="{9D2012EC-129D-174F-A305-62EBE193575D}" type="slidenum">
              <a:rPr lang="en-GB">
                <a:latin typeface="Franklin Gothic Book"/>
                <a:cs typeface="Franklin Gothic Book"/>
              </a:rPr>
              <a:pPr/>
              <a:t>‹#›</a:t>
            </a:fld>
            <a:endParaRPr lang="en-GB">
              <a:latin typeface="Franklin Gothic Book"/>
              <a:cs typeface="Franklin Gothic Book"/>
            </a:endParaRPr>
          </a:p>
        </p:txBody>
      </p:sp>
    </p:spTree>
    <p:extLst>
      <p:ext uri="{BB962C8B-B14F-4D97-AF65-F5344CB8AC3E}">
        <p14:creationId xmlns:p14="http://schemas.microsoft.com/office/powerpoint/2010/main" val="240612540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6797675"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Aft>
                <a:spcPct val="0"/>
              </a:spcAft>
              <a:defRPr lang="en-GB"/>
            </a:lvl1pPr>
          </a:lstStyle>
          <a:p>
            <a:pPr>
              <a:defRPr/>
            </a:pPr>
            <a:endParaRPr lang="en-GB"/>
          </a:p>
        </p:txBody>
      </p:sp>
      <p:sp>
        <p:nvSpPr>
          <p:cNvPr id="5123" name="Rectangle 3"/>
          <p:cNvSpPr>
            <a:spLocks noGrp="1" noChangeArrowheads="1"/>
          </p:cNvSpPr>
          <p:nvPr>
            <p:ph type="dt" idx="1"/>
          </p:nvPr>
        </p:nvSpPr>
        <p:spPr bwMode="auto">
          <a:xfrm>
            <a:off x="3849688"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Franklin Gothic Book"/>
                <a:ea typeface="+mn-ea"/>
                <a:cs typeface="Franklin Gothic Book"/>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679450" y="4715710"/>
            <a:ext cx="5438775" cy="44665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9428242"/>
            <a:ext cx="6797675"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Aft>
                <a:spcPct val="0"/>
              </a:spcAft>
              <a:defRPr lang="en-GB"/>
            </a:lvl1pPr>
          </a:lstStyle>
          <a:p>
            <a:pPr>
              <a:defRPr/>
            </a:pPr>
            <a:endParaRPr lang="en-GB"/>
          </a:p>
        </p:txBody>
      </p:sp>
      <p:sp>
        <p:nvSpPr>
          <p:cNvPr id="5127" name="Rectangle 7"/>
          <p:cNvSpPr>
            <a:spLocks noGrp="1" noChangeArrowheads="1"/>
          </p:cNvSpPr>
          <p:nvPr>
            <p:ph type="sldNum" sz="quarter" idx="5"/>
          </p:nvPr>
        </p:nvSpPr>
        <p:spPr bwMode="auto">
          <a:xfrm>
            <a:off x="3849688"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Franklin Gothic Book"/>
                <a:cs typeface="Franklin Gothic Book"/>
              </a:defRPr>
            </a:lvl1pPr>
          </a:lstStyle>
          <a:p>
            <a:fld id="{FD575486-124C-4241-91A7-0219FEF1B1CE}" type="slidenum">
              <a:rPr lang="en-GB" smtClean="0"/>
              <a:pPr/>
              <a:t>‹#›</a:t>
            </a:fld>
            <a:endParaRPr lang="en-GB"/>
          </a:p>
        </p:txBody>
      </p:sp>
    </p:spTree>
    <p:extLst>
      <p:ext uri="{BB962C8B-B14F-4D97-AF65-F5344CB8AC3E}">
        <p14:creationId xmlns:p14="http://schemas.microsoft.com/office/powerpoint/2010/main" val="333402877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Franklin Gothic Book"/>
        <a:ea typeface="ＭＳ Ｐゴシック" charset="0"/>
        <a:cs typeface="Franklin Gothic Book"/>
      </a:defRPr>
    </a:lvl1pPr>
    <a:lvl2pPr marL="4572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2pPr>
    <a:lvl3pPr marL="9144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3pPr>
    <a:lvl4pPr marL="13716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4pPr>
    <a:lvl5pPr marL="18288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5286E-DBAC-2E4C-E9FA-375972C70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8255A7-8FEE-D190-26CA-3FF0BFEA233F}"/>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4498DC83-1564-FED4-A3C2-573DE9F0CC6B}"/>
              </a:ext>
            </a:extLst>
          </p:cNvPr>
          <p:cNvSpPr>
            <a:spLocks noGrp="1"/>
          </p:cNvSpPr>
          <p:nvPr>
            <p:ph type="body" idx="1"/>
          </p:nvPr>
        </p:nvSpPr>
        <p:spPr/>
        <p:txBody>
          <a:bodyPr/>
          <a:lstStyle/>
          <a:p>
            <a:endParaRPr lang="en-GB"/>
          </a:p>
        </p:txBody>
      </p:sp>
      <p:sp>
        <p:nvSpPr>
          <p:cNvPr id="4" name="Header Placeholder 3" hidden="1">
            <a:extLst>
              <a:ext uri="{FF2B5EF4-FFF2-40B4-BE49-F238E27FC236}">
                <a16:creationId xmlns:a16="http://schemas.microsoft.com/office/drawing/2014/main" id="{09C20748-959E-93F1-4B50-ADF0F4585A79}"/>
              </a:ext>
            </a:extLst>
          </p:cNvPr>
          <p:cNvSpPr>
            <a:spLocks noGrp="1"/>
          </p:cNvSpPr>
          <p:nvPr>
            <p:ph type="hdr" sz="quarter" idx="10"/>
          </p:nvPr>
        </p:nvSpPr>
        <p:spPr>
          <a:xfrm>
            <a:off x="0" y="0"/>
            <a:ext cx="6797675" cy="496809"/>
          </a:xfrm>
        </p:spPr>
        <p:txBody>
          <a:bodyPr/>
          <a:lstStyle/>
          <a:p>
            <a:pPr>
              <a:defRPr/>
            </a:pPr>
            <a:endParaRPr lang="en-US"/>
          </a:p>
        </p:txBody>
      </p:sp>
      <p:sp>
        <p:nvSpPr>
          <p:cNvPr id="5" name="Footer Placeholder 4" hidden="1">
            <a:extLst>
              <a:ext uri="{FF2B5EF4-FFF2-40B4-BE49-F238E27FC236}">
                <a16:creationId xmlns:a16="http://schemas.microsoft.com/office/drawing/2014/main" id="{EC0FA7BE-CFA7-D672-97E1-CF35C0C79260}"/>
              </a:ext>
            </a:extLst>
          </p:cNvPr>
          <p:cNvSpPr>
            <a:spLocks noGrp="1"/>
          </p:cNvSpPr>
          <p:nvPr>
            <p:ph type="ftr" sz="quarter" idx="11"/>
          </p:nvPr>
        </p:nvSpPr>
        <p:spPr>
          <a:xfrm>
            <a:off x="0" y="9428242"/>
            <a:ext cx="6797675" cy="496809"/>
          </a:xfrm>
        </p:spPr>
        <p:txBody>
          <a:bodyPr/>
          <a:lstStyle/>
          <a:p>
            <a:pPr>
              <a:defRPr/>
            </a:pPr>
            <a:endParaRPr lang="en-US"/>
          </a:p>
        </p:txBody>
      </p:sp>
      <p:sp>
        <p:nvSpPr>
          <p:cNvPr id="6" name="Slide Number Placeholder 5">
            <a:extLst>
              <a:ext uri="{FF2B5EF4-FFF2-40B4-BE49-F238E27FC236}">
                <a16:creationId xmlns:a16="http://schemas.microsoft.com/office/drawing/2014/main" id="{ABA5F362-D9D4-BD35-FA40-3B2341866308}"/>
              </a:ext>
            </a:extLst>
          </p:cNvPr>
          <p:cNvSpPr>
            <a:spLocks noGrp="1"/>
          </p:cNvSpPr>
          <p:nvPr>
            <p:ph type="sldNum" sz="quarter" idx="12"/>
          </p:nvPr>
        </p:nvSpPr>
        <p:spPr/>
        <p:txBody>
          <a:bodyPr/>
          <a:lstStyle/>
          <a:p>
            <a:fld id="{FD575486-124C-4241-91A7-0219FEF1B1CE}" type="slidenum">
              <a:rPr lang="en-GB" smtClean="0"/>
              <a:pPr/>
              <a:t>1</a:t>
            </a:fld>
            <a:endParaRPr lang="en-GB"/>
          </a:p>
        </p:txBody>
      </p:sp>
    </p:spTree>
    <p:extLst>
      <p:ext uri="{BB962C8B-B14F-4D97-AF65-F5344CB8AC3E}">
        <p14:creationId xmlns:p14="http://schemas.microsoft.com/office/powerpoint/2010/main" val="369005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8BBC5-5639-37FA-2EF3-31A774098F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CB9C6E-5FE1-7218-A099-04477A19FA90}"/>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6F87A29B-83CC-7F87-01A2-F33FDA0A628C}"/>
              </a:ext>
            </a:extLst>
          </p:cNvPr>
          <p:cNvSpPr>
            <a:spLocks noGrp="1"/>
          </p:cNvSpPr>
          <p:nvPr>
            <p:ph type="body" idx="1"/>
          </p:nvPr>
        </p:nvSpPr>
        <p:spPr/>
        <p:txBody>
          <a:bodyPr/>
          <a:lstStyle/>
          <a:p>
            <a:endParaRPr lang="en-GB"/>
          </a:p>
        </p:txBody>
      </p:sp>
      <p:sp>
        <p:nvSpPr>
          <p:cNvPr id="4" name="Header Placeholder 3" hidden="1">
            <a:extLst>
              <a:ext uri="{FF2B5EF4-FFF2-40B4-BE49-F238E27FC236}">
                <a16:creationId xmlns:a16="http://schemas.microsoft.com/office/drawing/2014/main" id="{8C73023C-07BF-55A5-3A1E-35671DD1ECDC}"/>
              </a:ext>
            </a:extLst>
          </p:cNvPr>
          <p:cNvSpPr>
            <a:spLocks noGrp="1"/>
          </p:cNvSpPr>
          <p:nvPr>
            <p:ph type="hdr" sz="quarter" idx="10"/>
          </p:nvPr>
        </p:nvSpPr>
        <p:spPr>
          <a:xfrm>
            <a:off x="0" y="0"/>
            <a:ext cx="6797675" cy="496809"/>
          </a:xfrm>
        </p:spPr>
        <p:txBody>
          <a:bodyPr/>
          <a:lstStyle/>
          <a:p>
            <a:pPr>
              <a:defRPr/>
            </a:pPr>
            <a:endParaRPr lang="en-US"/>
          </a:p>
        </p:txBody>
      </p:sp>
      <p:sp>
        <p:nvSpPr>
          <p:cNvPr id="5" name="Footer Placeholder 4" hidden="1">
            <a:extLst>
              <a:ext uri="{FF2B5EF4-FFF2-40B4-BE49-F238E27FC236}">
                <a16:creationId xmlns:a16="http://schemas.microsoft.com/office/drawing/2014/main" id="{F2077EBC-BDF9-E28A-77A6-7C3604C04653}"/>
              </a:ext>
            </a:extLst>
          </p:cNvPr>
          <p:cNvSpPr>
            <a:spLocks noGrp="1"/>
          </p:cNvSpPr>
          <p:nvPr>
            <p:ph type="ftr" sz="quarter" idx="11"/>
          </p:nvPr>
        </p:nvSpPr>
        <p:spPr>
          <a:xfrm>
            <a:off x="0" y="9428242"/>
            <a:ext cx="6797675" cy="496809"/>
          </a:xfrm>
        </p:spPr>
        <p:txBody>
          <a:bodyPr/>
          <a:lstStyle/>
          <a:p>
            <a:pPr>
              <a:defRPr/>
            </a:pPr>
            <a:endParaRPr lang="en-US"/>
          </a:p>
        </p:txBody>
      </p:sp>
      <p:sp>
        <p:nvSpPr>
          <p:cNvPr id="6" name="Slide Number Placeholder 5">
            <a:extLst>
              <a:ext uri="{FF2B5EF4-FFF2-40B4-BE49-F238E27FC236}">
                <a16:creationId xmlns:a16="http://schemas.microsoft.com/office/drawing/2014/main" id="{18035627-6828-309F-D027-98ECF72980C8}"/>
              </a:ext>
            </a:extLst>
          </p:cNvPr>
          <p:cNvSpPr>
            <a:spLocks noGrp="1"/>
          </p:cNvSpPr>
          <p:nvPr>
            <p:ph type="sldNum" sz="quarter" idx="12"/>
          </p:nvPr>
        </p:nvSpPr>
        <p:spPr/>
        <p:txBody>
          <a:bodyPr/>
          <a:lstStyle/>
          <a:p>
            <a:fld id="{FD575486-124C-4241-91A7-0219FEF1B1CE}" type="slidenum">
              <a:rPr lang="en-GB" smtClean="0"/>
              <a:pPr/>
              <a:t>12</a:t>
            </a:fld>
            <a:endParaRPr lang="en-GB"/>
          </a:p>
        </p:txBody>
      </p:sp>
    </p:spTree>
    <p:extLst>
      <p:ext uri="{BB962C8B-B14F-4D97-AF65-F5344CB8AC3E}">
        <p14:creationId xmlns:p14="http://schemas.microsoft.com/office/powerpoint/2010/main" val="7060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6341F-8FCC-C2BC-C05F-344FBFC5EC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138E9-4607-4008-54A3-64F96379D5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DBD69E-A14F-3A76-DB76-4681C85DA4B6}"/>
              </a:ext>
            </a:extLst>
          </p:cNvPr>
          <p:cNvSpPr>
            <a:spLocks noGrp="1"/>
          </p:cNvSpPr>
          <p:nvPr>
            <p:ph type="body" idx="1"/>
          </p:nvPr>
        </p:nvSpPr>
        <p:spPr/>
        <p:txBody>
          <a:bodyPr/>
          <a:lstStyle/>
          <a:p>
            <a:pPr marL="0" indent="0">
              <a:spcBef>
                <a:spcPts val="579"/>
              </a:spcBef>
              <a:spcAft>
                <a:spcPts val="579"/>
              </a:spcAft>
              <a:buFont typeface="Arial" panose="020B0604020202020204" pitchFamily="34" charset="0"/>
              <a:buNone/>
            </a:pPr>
            <a:endParaRPr lang="en-GB" sz="1000">
              <a:cs typeface="Arial" panose="020B0604020202020204" pitchFamily="34" charset="0"/>
            </a:endParaRPr>
          </a:p>
          <a:p>
            <a:pPr marL="91897" indent="-91897" defTabSz="882213">
              <a:spcBef>
                <a:spcPts val="579"/>
              </a:spcBef>
              <a:buFont typeface="Arial" panose="020B0604020202020204" pitchFamily="34" charset="0"/>
              <a:buChar char="•"/>
              <a:defRPr/>
            </a:pPr>
            <a:endParaRPr lang="en-GB" sz="1000">
              <a:cs typeface="Arial" panose="020B0604020202020204" pitchFamily="34" charset="0"/>
            </a:endParaRPr>
          </a:p>
          <a:p>
            <a:pPr marL="91897" indent="-91897" defTabSz="882213">
              <a:spcBef>
                <a:spcPts val="579"/>
              </a:spcBef>
              <a:buFont typeface="Arial" panose="020B0604020202020204" pitchFamily="34" charset="0"/>
              <a:buChar char="•"/>
              <a:defRPr/>
            </a:pPr>
            <a:endParaRPr lang="en-GB" sz="1000">
              <a:cs typeface="Arial" panose="020B0604020202020204" pitchFamily="34" charset="0"/>
            </a:endParaRPr>
          </a:p>
          <a:p>
            <a:pPr marL="91897" indent="-91897">
              <a:spcBef>
                <a:spcPts val="579"/>
              </a:spcBef>
              <a:buFont typeface="Arial" panose="020B0604020202020204" pitchFamily="34" charset="0"/>
              <a:buChar char="•"/>
            </a:pPr>
            <a:endParaRPr lang="en-GB" sz="1000">
              <a:cs typeface="Arial" panose="020B0604020202020204" pitchFamily="34" charset="0"/>
            </a:endParaRPr>
          </a:p>
          <a:p>
            <a:endParaRPr lang="en-GB" sz="1000"/>
          </a:p>
        </p:txBody>
      </p:sp>
      <p:sp>
        <p:nvSpPr>
          <p:cNvPr id="4" name="Header Placeholder 3">
            <a:extLst>
              <a:ext uri="{FF2B5EF4-FFF2-40B4-BE49-F238E27FC236}">
                <a16:creationId xmlns:a16="http://schemas.microsoft.com/office/drawing/2014/main" id="{97989468-3855-6227-3F2C-161C8FFEDB9F}"/>
              </a:ext>
            </a:extLst>
          </p:cNvPr>
          <p:cNvSpPr>
            <a:spLocks noGrp="1"/>
          </p:cNvSpPr>
          <p:nvPr>
            <p:ph type="hdr" sz="quarter" idx="10"/>
            <p:custDataLst>
              <p:tags r:id="rId1"/>
            </p:custDataLst>
          </p:nvPr>
        </p:nvSpPr>
        <p:spPr>
          <a:xfrm>
            <a:off x="0" y="0"/>
            <a:ext cx="6797675" cy="498056"/>
          </a:xfrm>
        </p:spPr>
        <p:txBody>
          <a:bodyPr/>
          <a:lstStyle/>
          <a:p>
            <a:r>
              <a:rPr lang="en-US" sz="900" b="1">
                <a:solidFill>
                  <a:srgbClr val="0000FF"/>
                </a:solidFill>
                <a:latin typeface="Arial" panose="020B0604020202020204" pitchFamily="34" charset="0"/>
              </a:rPr>
              <a:t>OFFICIAL USE</a:t>
            </a:r>
            <a:r>
              <a:rPr lang="en-US" sz="900" b="1">
                <a:solidFill>
                  <a:srgbClr val="000000"/>
                </a:solidFill>
                <a:latin typeface="Arial" panose="020B0604020202020204" pitchFamily="34" charset="0"/>
              </a:rPr>
              <a:t> </a:t>
            </a:r>
          </a:p>
        </p:txBody>
      </p:sp>
      <p:sp>
        <p:nvSpPr>
          <p:cNvPr id="5" name="Footer Placeholder 4">
            <a:extLst>
              <a:ext uri="{FF2B5EF4-FFF2-40B4-BE49-F238E27FC236}">
                <a16:creationId xmlns:a16="http://schemas.microsoft.com/office/drawing/2014/main" id="{3B14CFA8-EAF0-4077-76E7-E7D98B3942E8}"/>
              </a:ext>
            </a:extLst>
          </p:cNvPr>
          <p:cNvSpPr>
            <a:spLocks noGrp="1"/>
          </p:cNvSpPr>
          <p:nvPr>
            <p:ph type="ftr" sz="quarter" idx="11"/>
            <p:custDataLst>
              <p:tags r:id="rId2"/>
            </p:custDataLst>
          </p:nvPr>
        </p:nvSpPr>
        <p:spPr>
          <a:xfrm>
            <a:off x="0" y="9428585"/>
            <a:ext cx="6797675" cy="498055"/>
          </a:xfrm>
        </p:spPr>
        <p:txBody>
          <a:bodyPr/>
          <a:lstStyle/>
          <a:p>
            <a:r>
              <a:rPr lang="en-US" sz="900" b="1">
                <a:solidFill>
                  <a:srgbClr val="0000FF"/>
                </a:solidFill>
                <a:latin typeface="Arial" panose="020B0604020202020204" pitchFamily="34" charset="0"/>
              </a:rPr>
              <a:t>OFFICIAL USE</a:t>
            </a:r>
            <a:r>
              <a:rPr lang="en-US" sz="900" b="1">
                <a:solidFill>
                  <a:srgbClr val="000000"/>
                </a:solidFill>
                <a:latin typeface="Arial" panose="020B0604020202020204" pitchFamily="34" charset="0"/>
              </a:rPr>
              <a:t> </a:t>
            </a:r>
          </a:p>
        </p:txBody>
      </p:sp>
      <p:sp>
        <p:nvSpPr>
          <p:cNvPr id="6" name="Slide Number Placeholder 5">
            <a:extLst>
              <a:ext uri="{FF2B5EF4-FFF2-40B4-BE49-F238E27FC236}">
                <a16:creationId xmlns:a16="http://schemas.microsoft.com/office/drawing/2014/main" id="{599486E1-162A-B44C-6D3D-FCA87D75DB7F}"/>
              </a:ext>
            </a:extLst>
          </p:cNvPr>
          <p:cNvSpPr>
            <a:spLocks noGrp="1"/>
          </p:cNvSpPr>
          <p:nvPr>
            <p:ph type="sldNum" sz="quarter" idx="12"/>
          </p:nvPr>
        </p:nvSpPr>
        <p:spPr/>
        <p:txBody>
          <a:bodyPr/>
          <a:lstStyle/>
          <a:p>
            <a:fld id="{88D605E3-84A7-8C46-9E5B-A7A05651E8F8}" type="slidenum">
              <a:rPr lang="en-US" smtClean="0"/>
              <a:t>2</a:t>
            </a:fld>
            <a:endParaRPr lang="en-US"/>
          </a:p>
        </p:txBody>
      </p:sp>
    </p:spTree>
    <p:extLst>
      <p:ext uri="{BB962C8B-B14F-4D97-AF65-F5344CB8AC3E}">
        <p14:creationId xmlns:p14="http://schemas.microsoft.com/office/powerpoint/2010/main" val="2125434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3</a:t>
            </a:fld>
            <a:endParaRPr lang="en-GB"/>
          </a:p>
        </p:txBody>
      </p:sp>
    </p:spTree>
    <p:extLst>
      <p:ext uri="{BB962C8B-B14F-4D97-AF65-F5344CB8AC3E}">
        <p14:creationId xmlns:p14="http://schemas.microsoft.com/office/powerpoint/2010/main" val="2352001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4</a:t>
            </a:fld>
            <a:endParaRPr lang="en-GB"/>
          </a:p>
        </p:txBody>
      </p:sp>
    </p:spTree>
    <p:extLst>
      <p:ext uri="{BB962C8B-B14F-4D97-AF65-F5344CB8AC3E}">
        <p14:creationId xmlns:p14="http://schemas.microsoft.com/office/powerpoint/2010/main" val="1824151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CB3EA-4107-96DF-5D96-E4DB993C15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62217F-27B3-C493-4BC0-AED2E40B2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7C0DD9-BA8B-81EE-7C6C-4B53EC15567C}"/>
              </a:ext>
            </a:extLst>
          </p:cNvPr>
          <p:cNvSpPr>
            <a:spLocks noGrp="1"/>
          </p:cNvSpPr>
          <p:nvPr>
            <p:ph type="body" idx="1"/>
          </p:nvPr>
        </p:nvSpPr>
        <p:spPr/>
        <p:txBody>
          <a:bodyPr/>
          <a:lstStyle/>
          <a:p>
            <a:pPr marL="0" indent="0">
              <a:spcBef>
                <a:spcPts val="579"/>
              </a:spcBef>
              <a:spcAft>
                <a:spcPts val="579"/>
              </a:spcAft>
              <a:buFont typeface="Arial" panose="020B0604020202020204" pitchFamily="34" charset="0"/>
              <a:buNone/>
            </a:pPr>
            <a:endParaRPr lang="en-GB" sz="1000">
              <a:cs typeface="Arial" panose="020B0604020202020204" pitchFamily="34" charset="0"/>
            </a:endParaRPr>
          </a:p>
          <a:p>
            <a:pPr marL="91897" indent="-91897" defTabSz="882213">
              <a:spcBef>
                <a:spcPts val="579"/>
              </a:spcBef>
              <a:buFont typeface="Arial" panose="020B0604020202020204" pitchFamily="34" charset="0"/>
              <a:buChar char="•"/>
              <a:defRPr/>
            </a:pPr>
            <a:endParaRPr lang="en-GB" sz="1000">
              <a:cs typeface="Arial" panose="020B0604020202020204" pitchFamily="34" charset="0"/>
            </a:endParaRPr>
          </a:p>
          <a:p>
            <a:pPr marL="91897" indent="-91897" defTabSz="882213">
              <a:spcBef>
                <a:spcPts val="579"/>
              </a:spcBef>
              <a:buFont typeface="Arial" panose="020B0604020202020204" pitchFamily="34" charset="0"/>
              <a:buChar char="•"/>
              <a:defRPr/>
            </a:pPr>
            <a:endParaRPr lang="en-GB" sz="1000">
              <a:cs typeface="Arial" panose="020B0604020202020204" pitchFamily="34" charset="0"/>
            </a:endParaRPr>
          </a:p>
          <a:p>
            <a:pPr marL="91897" indent="-91897">
              <a:spcBef>
                <a:spcPts val="579"/>
              </a:spcBef>
              <a:buFont typeface="Arial" panose="020B0604020202020204" pitchFamily="34" charset="0"/>
              <a:buChar char="•"/>
            </a:pPr>
            <a:endParaRPr lang="en-GB" sz="1000">
              <a:cs typeface="Arial" panose="020B0604020202020204" pitchFamily="34" charset="0"/>
            </a:endParaRPr>
          </a:p>
          <a:p>
            <a:endParaRPr lang="en-GB" sz="1000"/>
          </a:p>
        </p:txBody>
      </p:sp>
      <p:sp>
        <p:nvSpPr>
          <p:cNvPr id="4" name="Header Placeholder 3">
            <a:extLst>
              <a:ext uri="{FF2B5EF4-FFF2-40B4-BE49-F238E27FC236}">
                <a16:creationId xmlns:a16="http://schemas.microsoft.com/office/drawing/2014/main" id="{E7BF1B4E-5C5A-434D-852F-7CBC6F153B59}"/>
              </a:ext>
            </a:extLst>
          </p:cNvPr>
          <p:cNvSpPr>
            <a:spLocks noGrp="1"/>
          </p:cNvSpPr>
          <p:nvPr>
            <p:ph type="hdr" sz="quarter" idx="10"/>
            <p:custDataLst>
              <p:tags r:id="rId1"/>
            </p:custDataLst>
          </p:nvPr>
        </p:nvSpPr>
        <p:spPr>
          <a:xfrm>
            <a:off x="0" y="0"/>
            <a:ext cx="6797675" cy="498056"/>
          </a:xfrm>
        </p:spPr>
        <p:txBody>
          <a:bodyPr/>
          <a:lstStyle/>
          <a:p>
            <a:r>
              <a:rPr lang="en-US" sz="900" b="1">
                <a:solidFill>
                  <a:srgbClr val="0000FF"/>
                </a:solidFill>
                <a:latin typeface="Arial" panose="020B0604020202020204" pitchFamily="34" charset="0"/>
              </a:rPr>
              <a:t>OFFICIAL USE</a:t>
            </a:r>
            <a:r>
              <a:rPr lang="en-US" sz="900" b="1">
                <a:solidFill>
                  <a:srgbClr val="000000"/>
                </a:solidFill>
                <a:latin typeface="Arial" panose="020B0604020202020204" pitchFamily="34" charset="0"/>
              </a:rPr>
              <a:t> </a:t>
            </a:r>
          </a:p>
        </p:txBody>
      </p:sp>
      <p:sp>
        <p:nvSpPr>
          <p:cNvPr id="5" name="Footer Placeholder 4">
            <a:extLst>
              <a:ext uri="{FF2B5EF4-FFF2-40B4-BE49-F238E27FC236}">
                <a16:creationId xmlns:a16="http://schemas.microsoft.com/office/drawing/2014/main" id="{3D984F83-3A04-7011-9C7E-7CB08F3F24B1}"/>
              </a:ext>
            </a:extLst>
          </p:cNvPr>
          <p:cNvSpPr>
            <a:spLocks noGrp="1"/>
          </p:cNvSpPr>
          <p:nvPr>
            <p:ph type="ftr" sz="quarter" idx="11"/>
            <p:custDataLst>
              <p:tags r:id="rId2"/>
            </p:custDataLst>
          </p:nvPr>
        </p:nvSpPr>
        <p:spPr>
          <a:xfrm>
            <a:off x="0" y="9428585"/>
            <a:ext cx="6797675" cy="498055"/>
          </a:xfrm>
        </p:spPr>
        <p:txBody>
          <a:bodyPr/>
          <a:lstStyle/>
          <a:p>
            <a:r>
              <a:rPr lang="en-US" sz="900" b="1">
                <a:solidFill>
                  <a:srgbClr val="0000FF"/>
                </a:solidFill>
                <a:latin typeface="Arial" panose="020B0604020202020204" pitchFamily="34" charset="0"/>
              </a:rPr>
              <a:t>OFFICIAL USE</a:t>
            </a:r>
            <a:r>
              <a:rPr lang="en-US" sz="900" b="1">
                <a:solidFill>
                  <a:srgbClr val="000000"/>
                </a:solidFill>
                <a:latin typeface="Arial" panose="020B0604020202020204" pitchFamily="34" charset="0"/>
              </a:rPr>
              <a:t> </a:t>
            </a:r>
          </a:p>
        </p:txBody>
      </p:sp>
      <p:sp>
        <p:nvSpPr>
          <p:cNvPr id="6" name="Slide Number Placeholder 5">
            <a:extLst>
              <a:ext uri="{FF2B5EF4-FFF2-40B4-BE49-F238E27FC236}">
                <a16:creationId xmlns:a16="http://schemas.microsoft.com/office/drawing/2014/main" id="{B3A331E6-1374-70CC-70C9-5BB65222F0AC}"/>
              </a:ext>
            </a:extLst>
          </p:cNvPr>
          <p:cNvSpPr>
            <a:spLocks noGrp="1"/>
          </p:cNvSpPr>
          <p:nvPr>
            <p:ph type="sldNum" sz="quarter" idx="12"/>
          </p:nvPr>
        </p:nvSpPr>
        <p:spPr/>
        <p:txBody>
          <a:bodyPr/>
          <a:lstStyle/>
          <a:p>
            <a:fld id="{88D605E3-84A7-8C46-9E5B-A7A05651E8F8}" type="slidenum">
              <a:rPr lang="en-US" smtClean="0"/>
              <a:t>5</a:t>
            </a:fld>
            <a:endParaRPr lang="en-US"/>
          </a:p>
        </p:txBody>
      </p:sp>
    </p:spTree>
    <p:extLst>
      <p:ext uri="{BB962C8B-B14F-4D97-AF65-F5344CB8AC3E}">
        <p14:creationId xmlns:p14="http://schemas.microsoft.com/office/powerpoint/2010/main" val="57369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63CF0-6FB9-1CE6-E94E-14ECA74951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C38A13-15BE-B7C3-21C6-DC72DE51F3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E5CFC-6070-CD64-E0CF-788C45850BB3}"/>
              </a:ext>
            </a:extLst>
          </p:cNvPr>
          <p:cNvSpPr>
            <a:spLocks noGrp="1"/>
          </p:cNvSpPr>
          <p:nvPr>
            <p:ph type="body" idx="1"/>
          </p:nvPr>
        </p:nvSpPr>
        <p:spPr/>
        <p:txBody>
          <a:bodyPr/>
          <a:lstStyle/>
          <a:p>
            <a:pPr marL="0" indent="0">
              <a:spcBef>
                <a:spcPts val="579"/>
              </a:spcBef>
              <a:spcAft>
                <a:spcPts val="579"/>
              </a:spcAft>
              <a:buFont typeface="Arial" panose="020B0604020202020204" pitchFamily="34" charset="0"/>
              <a:buNone/>
            </a:pPr>
            <a:endParaRPr lang="en-GB" sz="1000">
              <a:cs typeface="Arial" panose="020B0604020202020204" pitchFamily="34" charset="0"/>
            </a:endParaRPr>
          </a:p>
          <a:p>
            <a:pPr marL="91897" indent="-91897" defTabSz="882213">
              <a:spcBef>
                <a:spcPts val="579"/>
              </a:spcBef>
              <a:buFont typeface="Arial" panose="020B0604020202020204" pitchFamily="34" charset="0"/>
              <a:buChar char="•"/>
              <a:defRPr/>
            </a:pPr>
            <a:endParaRPr lang="en-GB" sz="1000">
              <a:cs typeface="Arial" panose="020B0604020202020204" pitchFamily="34" charset="0"/>
            </a:endParaRPr>
          </a:p>
          <a:p>
            <a:pPr marL="91897" indent="-91897" defTabSz="882213">
              <a:spcBef>
                <a:spcPts val="579"/>
              </a:spcBef>
              <a:buFont typeface="Arial" panose="020B0604020202020204" pitchFamily="34" charset="0"/>
              <a:buChar char="•"/>
              <a:defRPr/>
            </a:pPr>
            <a:endParaRPr lang="en-GB" sz="1000">
              <a:cs typeface="Arial" panose="020B0604020202020204" pitchFamily="34" charset="0"/>
            </a:endParaRPr>
          </a:p>
          <a:p>
            <a:pPr marL="91897" indent="-91897">
              <a:spcBef>
                <a:spcPts val="579"/>
              </a:spcBef>
              <a:buFont typeface="Arial" panose="020B0604020202020204" pitchFamily="34" charset="0"/>
              <a:buChar char="•"/>
            </a:pPr>
            <a:endParaRPr lang="en-GB" sz="1000">
              <a:cs typeface="Arial" panose="020B0604020202020204" pitchFamily="34" charset="0"/>
            </a:endParaRPr>
          </a:p>
          <a:p>
            <a:endParaRPr lang="en-GB" sz="1000"/>
          </a:p>
        </p:txBody>
      </p:sp>
      <p:sp>
        <p:nvSpPr>
          <p:cNvPr id="4" name="Header Placeholder 3">
            <a:extLst>
              <a:ext uri="{FF2B5EF4-FFF2-40B4-BE49-F238E27FC236}">
                <a16:creationId xmlns:a16="http://schemas.microsoft.com/office/drawing/2014/main" id="{EF7230F6-CDBB-E1C8-9266-DB272CE940DC}"/>
              </a:ext>
            </a:extLst>
          </p:cNvPr>
          <p:cNvSpPr>
            <a:spLocks noGrp="1"/>
          </p:cNvSpPr>
          <p:nvPr>
            <p:ph type="hdr" sz="quarter" idx="10"/>
            <p:custDataLst>
              <p:tags r:id="rId1"/>
            </p:custDataLst>
          </p:nvPr>
        </p:nvSpPr>
        <p:spPr>
          <a:xfrm>
            <a:off x="0" y="0"/>
            <a:ext cx="6797675" cy="498056"/>
          </a:xfrm>
        </p:spPr>
        <p:txBody>
          <a:bodyPr/>
          <a:lstStyle/>
          <a:p>
            <a:r>
              <a:rPr lang="en-US" sz="900" b="1">
                <a:solidFill>
                  <a:srgbClr val="0000FF"/>
                </a:solidFill>
                <a:latin typeface="Arial" panose="020B0604020202020204" pitchFamily="34" charset="0"/>
              </a:rPr>
              <a:t>OFFICIAL USE</a:t>
            </a:r>
            <a:r>
              <a:rPr lang="en-US" sz="900" b="1">
                <a:solidFill>
                  <a:srgbClr val="000000"/>
                </a:solidFill>
                <a:latin typeface="Arial" panose="020B0604020202020204" pitchFamily="34" charset="0"/>
              </a:rPr>
              <a:t> </a:t>
            </a:r>
          </a:p>
        </p:txBody>
      </p:sp>
      <p:sp>
        <p:nvSpPr>
          <p:cNvPr id="5" name="Footer Placeholder 4">
            <a:extLst>
              <a:ext uri="{FF2B5EF4-FFF2-40B4-BE49-F238E27FC236}">
                <a16:creationId xmlns:a16="http://schemas.microsoft.com/office/drawing/2014/main" id="{4AE09C05-3A4C-C155-F395-47076B23AE0D}"/>
              </a:ext>
            </a:extLst>
          </p:cNvPr>
          <p:cNvSpPr>
            <a:spLocks noGrp="1"/>
          </p:cNvSpPr>
          <p:nvPr>
            <p:ph type="ftr" sz="quarter" idx="11"/>
            <p:custDataLst>
              <p:tags r:id="rId2"/>
            </p:custDataLst>
          </p:nvPr>
        </p:nvSpPr>
        <p:spPr>
          <a:xfrm>
            <a:off x="0" y="9428585"/>
            <a:ext cx="6797675" cy="498055"/>
          </a:xfrm>
        </p:spPr>
        <p:txBody>
          <a:bodyPr/>
          <a:lstStyle/>
          <a:p>
            <a:r>
              <a:rPr lang="en-US" sz="900" b="1">
                <a:solidFill>
                  <a:srgbClr val="0000FF"/>
                </a:solidFill>
                <a:latin typeface="Arial" panose="020B0604020202020204" pitchFamily="34" charset="0"/>
              </a:rPr>
              <a:t>OFFICIAL USE</a:t>
            </a:r>
            <a:r>
              <a:rPr lang="en-US" sz="900" b="1">
                <a:solidFill>
                  <a:srgbClr val="000000"/>
                </a:solidFill>
                <a:latin typeface="Arial" panose="020B0604020202020204" pitchFamily="34" charset="0"/>
              </a:rPr>
              <a:t> </a:t>
            </a:r>
          </a:p>
        </p:txBody>
      </p:sp>
      <p:sp>
        <p:nvSpPr>
          <p:cNvPr id="6" name="Slide Number Placeholder 5">
            <a:extLst>
              <a:ext uri="{FF2B5EF4-FFF2-40B4-BE49-F238E27FC236}">
                <a16:creationId xmlns:a16="http://schemas.microsoft.com/office/drawing/2014/main" id="{D121688C-D14F-C98D-8F96-2C86FAC1D25C}"/>
              </a:ext>
            </a:extLst>
          </p:cNvPr>
          <p:cNvSpPr>
            <a:spLocks noGrp="1"/>
          </p:cNvSpPr>
          <p:nvPr>
            <p:ph type="sldNum" sz="quarter" idx="12"/>
          </p:nvPr>
        </p:nvSpPr>
        <p:spPr/>
        <p:txBody>
          <a:bodyPr/>
          <a:lstStyle/>
          <a:p>
            <a:fld id="{88D605E3-84A7-8C46-9E5B-A7A05651E8F8}" type="slidenum">
              <a:rPr lang="en-US" smtClean="0"/>
              <a:t>6</a:t>
            </a:fld>
            <a:endParaRPr lang="en-US"/>
          </a:p>
        </p:txBody>
      </p:sp>
    </p:spTree>
    <p:extLst>
      <p:ext uri="{BB962C8B-B14F-4D97-AF65-F5344CB8AC3E}">
        <p14:creationId xmlns:p14="http://schemas.microsoft.com/office/powerpoint/2010/main" val="835623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4D605-A337-AC13-0FD3-5409028CD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D89A0E-8D7A-AE61-9CA5-C09E913CE1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6A1AB4-2D7F-75F7-BA73-778C0894CD33}"/>
              </a:ext>
            </a:extLst>
          </p:cNvPr>
          <p:cNvSpPr>
            <a:spLocks noGrp="1"/>
          </p:cNvSpPr>
          <p:nvPr>
            <p:ph type="body" idx="1"/>
          </p:nvPr>
        </p:nvSpPr>
        <p:spPr/>
        <p:txBody>
          <a:bodyPr/>
          <a:lstStyle/>
          <a:p>
            <a:pPr marL="0" indent="0">
              <a:spcBef>
                <a:spcPts val="579"/>
              </a:spcBef>
              <a:spcAft>
                <a:spcPts val="579"/>
              </a:spcAft>
              <a:buFont typeface="Arial" panose="020B0604020202020204" pitchFamily="34" charset="0"/>
              <a:buNone/>
            </a:pPr>
            <a:endParaRPr lang="en-GB" sz="1000">
              <a:cs typeface="Arial" panose="020B0604020202020204" pitchFamily="34" charset="0"/>
            </a:endParaRPr>
          </a:p>
          <a:p>
            <a:pPr marL="91897" indent="-91897" defTabSz="882213">
              <a:spcBef>
                <a:spcPts val="579"/>
              </a:spcBef>
              <a:buFont typeface="Arial" panose="020B0604020202020204" pitchFamily="34" charset="0"/>
              <a:buChar char="•"/>
              <a:defRPr/>
            </a:pPr>
            <a:endParaRPr lang="en-GB" sz="1000">
              <a:cs typeface="Arial" panose="020B0604020202020204" pitchFamily="34" charset="0"/>
            </a:endParaRPr>
          </a:p>
          <a:p>
            <a:pPr marL="91897" indent="-91897" defTabSz="882213">
              <a:spcBef>
                <a:spcPts val="579"/>
              </a:spcBef>
              <a:buFont typeface="Arial" panose="020B0604020202020204" pitchFamily="34" charset="0"/>
              <a:buChar char="•"/>
              <a:defRPr/>
            </a:pPr>
            <a:endParaRPr lang="en-GB" sz="1000">
              <a:cs typeface="Arial" panose="020B0604020202020204" pitchFamily="34" charset="0"/>
            </a:endParaRPr>
          </a:p>
          <a:p>
            <a:pPr marL="91897" indent="-91897">
              <a:spcBef>
                <a:spcPts val="579"/>
              </a:spcBef>
              <a:buFont typeface="Arial" panose="020B0604020202020204" pitchFamily="34" charset="0"/>
              <a:buChar char="•"/>
            </a:pPr>
            <a:endParaRPr lang="en-GB" sz="1000">
              <a:cs typeface="Arial" panose="020B0604020202020204" pitchFamily="34" charset="0"/>
            </a:endParaRPr>
          </a:p>
          <a:p>
            <a:endParaRPr lang="en-GB" sz="1000"/>
          </a:p>
        </p:txBody>
      </p:sp>
      <p:sp>
        <p:nvSpPr>
          <p:cNvPr id="4" name="Header Placeholder 3">
            <a:extLst>
              <a:ext uri="{FF2B5EF4-FFF2-40B4-BE49-F238E27FC236}">
                <a16:creationId xmlns:a16="http://schemas.microsoft.com/office/drawing/2014/main" id="{7B155CC7-75D1-0769-2656-6AEA67057C0D}"/>
              </a:ext>
            </a:extLst>
          </p:cNvPr>
          <p:cNvSpPr>
            <a:spLocks noGrp="1"/>
          </p:cNvSpPr>
          <p:nvPr>
            <p:ph type="hdr" sz="quarter" idx="10"/>
            <p:custDataLst>
              <p:tags r:id="rId1"/>
            </p:custDataLst>
          </p:nvPr>
        </p:nvSpPr>
        <p:spPr>
          <a:xfrm>
            <a:off x="0" y="0"/>
            <a:ext cx="6797675" cy="498056"/>
          </a:xfrm>
        </p:spPr>
        <p:txBody>
          <a:bodyPr/>
          <a:lstStyle/>
          <a:p>
            <a:r>
              <a:rPr lang="en-US" sz="900" b="1">
                <a:solidFill>
                  <a:srgbClr val="0000FF"/>
                </a:solidFill>
                <a:latin typeface="Arial" panose="020B0604020202020204" pitchFamily="34" charset="0"/>
              </a:rPr>
              <a:t>OFFICIAL USE</a:t>
            </a:r>
            <a:r>
              <a:rPr lang="en-US" sz="900" b="1">
                <a:solidFill>
                  <a:srgbClr val="000000"/>
                </a:solidFill>
                <a:latin typeface="Arial" panose="020B0604020202020204" pitchFamily="34" charset="0"/>
              </a:rPr>
              <a:t> </a:t>
            </a:r>
          </a:p>
        </p:txBody>
      </p:sp>
      <p:sp>
        <p:nvSpPr>
          <p:cNvPr id="5" name="Footer Placeholder 4">
            <a:extLst>
              <a:ext uri="{FF2B5EF4-FFF2-40B4-BE49-F238E27FC236}">
                <a16:creationId xmlns:a16="http://schemas.microsoft.com/office/drawing/2014/main" id="{D9A2A229-8740-CCA7-9AD3-AF53978B4841}"/>
              </a:ext>
            </a:extLst>
          </p:cNvPr>
          <p:cNvSpPr>
            <a:spLocks noGrp="1"/>
          </p:cNvSpPr>
          <p:nvPr>
            <p:ph type="ftr" sz="quarter" idx="11"/>
            <p:custDataLst>
              <p:tags r:id="rId2"/>
            </p:custDataLst>
          </p:nvPr>
        </p:nvSpPr>
        <p:spPr>
          <a:xfrm>
            <a:off x="0" y="9428585"/>
            <a:ext cx="6797675" cy="498055"/>
          </a:xfrm>
        </p:spPr>
        <p:txBody>
          <a:bodyPr/>
          <a:lstStyle/>
          <a:p>
            <a:r>
              <a:rPr lang="en-US" sz="900" b="1">
                <a:solidFill>
                  <a:srgbClr val="0000FF"/>
                </a:solidFill>
                <a:latin typeface="Arial" panose="020B0604020202020204" pitchFamily="34" charset="0"/>
              </a:rPr>
              <a:t>OFFICIAL USE</a:t>
            </a:r>
            <a:r>
              <a:rPr lang="en-US" sz="900" b="1">
                <a:solidFill>
                  <a:srgbClr val="000000"/>
                </a:solidFill>
                <a:latin typeface="Arial" panose="020B0604020202020204" pitchFamily="34" charset="0"/>
              </a:rPr>
              <a:t> </a:t>
            </a:r>
          </a:p>
        </p:txBody>
      </p:sp>
      <p:sp>
        <p:nvSpPr>
          <p:cNvPr id="6" name="Slide Number Placeholder 5">
            <a:extLst>
              <a:ext uri="{FF2B5EF4-FFF2-40B4-BE49-F238E27FC236}">
                <a16:creationId xmlns:a16="http://schemas.microsoft.com/office/drawing/2014/main" id="{5C0886A0-F552-FDD8-172F-66865967E809}"/>
              </a:ext>
            </a:extLst>
          </p:cNvPr>
          <p:cNvSpPr>
            <a:spLocks noGrp="1"/>
          </p:cNvSpPr>
          <p:nvPr>
            <p:ph type="sldNum" sz="quarter" idx="12"/>
          </p:nvPr>
        </p:nvSpPr>
        <p:spPr/>
        <p:txBody>
          <a:bodyPr/>
          <a:lstStyle/>
          <a:p>
            <a:fld id="{88D605E3-84A7-8C46-9E5B-A7A05651E8F8}" type="slidenum">
              <a:rPr lang="en-US" smtClean="0"/>
              <a:t>9</a:t>
            </a:fld>
            <a:endParaRPr lang="en-US"/>
          </a:p>
        </p:txBody>
      </p:sp>
    </p:spTree>
    <p:extLst>
      <p:ext uri="{BB962C8B-B14F-4D97-AF65-F5344CB8AC3E}">
        <p14:creationId xmlns:p14="http://schemas.microsoft.com/office/powerpoint/2010/main" val="2231541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22FF8-8074-7770-13A3-021D64151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0D2EA-0562-84A3-EB6C-41DC09B4E4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929147-07F6-26F2-AFD5-018C3687464E}"/>
              </a:ext>
            </a:extLst>
          </p:cNvPr>
          <p:cNvSpPr>
            <a:spLocks noGrp="1"/>
          </p:cNvSpPr>
          <p:nvPr>
            <p:ph type="body" idx="1"/>
          </p:nvPr>
        </p:nvSpPr>
        <p:spPr/>
        <p:txBody>
          <a:bodyPr/>
          <a:lstStyle/>
          <a:p>
            <a:pPr marL="0" indent="0">
              <a:spcBef>
                <a:spcPts val="579"/>
              </a:spcBef>
              <a:spcAft>
                <a:spcPts val="579"/>
              </a:spcAft>
              <a:buFont typeface="Arial" panose="020B0604020202020204" pitchFamily="34" charset="0"/>
              <a:buNone/>
            </a:pPr>
            <a:endParaRPr lang="en-GB" sz="1000">
              <a:cs typeface="Arial" panose="020B0604020202020204" pitchFamily="34" charset="0"/>
            </a:endParaRPr>
          </a:p>
          <a:p>
            <a:pPr marL="91897" indent="-91897" defTabSz="882213">
              <a:spcBef>
                <a:spcPts val="579"/>
              </a:spcBef>
              <a:buFont typeface="Arial" panose="020B0604020202020204" pitchFamily="34" charset="0"/>
              <a:buChar char="•"/>
              <a:defRPr/>
            </a:pPr>
            <a:endParaRPr lang="en-GB" sz="1000">
              <a:cs typeface="Arial" panose="020B0604020202020204" pitchFamily="34" charset="0"/>
            </a:endParaRPr>
          </a:p>
          <a:p>
            <a:pPr marL="91897" indent="-91897" defTabSz="882213">
              <a:spcBef>
                <a:spcPts val="579"/>
              </a:spcBef>
              <a:buFont typeface="Arial" panose="020B0604020202020204" pitchFamily="34" charset="0"/>
              <a:buChar char="•"/>
              <a:defRPr/>
            </a:pPr>
            <a:endParaRPr lang="en-GB" sz="1000">
              <a:cs typeface="Arial" panose="020B0604020202020204" pitchFamily="34" charset="0"/>
            </a:endParaRPr>
          </a:p>
          <a:p>
            <a:pPr marL="91897" indent="-91897">
              <a:spcBef>
                <a:spcPts val="579"/>
              </a:spcBef>
              <a:buFont typeface="Arial" panose="020B0604020202020204" pitchFamily="34" charset="0"/>
              <a:buChar char="•"/>
            </a:pPr>
            <a:endParaRPr lang="en-GB" sz="1000">
              <a:cs typeface="Arial" panose="020B0604020202020204" pitchFamily="34" charset="0"/>
            </a:endParaRPr>
          </a:p>
          <a:p>
            <a:endParaRPr lang="en-GB" sz="1000"/>
          </a:p>
        </p:txBody>
      </p:sp>
      <p:sp>
        <p:nvSpPr>
          <p:cNvPr id="4" name="Header Placeholder 3">
            <a:extLst>
              <a:ext uri="{FF2B5EF4-FFF2-40B4-BE49-F238E27FC236}">
                <a16:creationId xmlns:a16="http://schemas.microsoft.com/office/drawing/2014/main" id="{2292731A-A00C-17F8-E939-BCDEFE60CCA9}"/>
              </a:ext>
            </a:extLst>
          </p:cNvPr>
          <p:cNvSpPr>
            <a:spLocks noGrp="1"/>
          </p:cNvSpPr>
          <p:nvPr>
            <p:ph type="hdr" sz="quarter" idx="10"/>
            <p:custDataLst>
              <p:tags r:id="rId1"/>
            </p:custDataLst>
          </p:nvPr>
        </p:nvSpPr>
        <p:spPr>
          <a:xfrm>
            <a:off x="0" y="0"/>
            <a:ext cx="6797675" cy="498056"/>
          </a:xfrm>
        </p:spPr>
        <p:txBody>
          <a:bodyPr/>
          <a:lstStyle/>
          <a:p>
            <a:r>
              <a:rPr lang="en-US" sz="900" b="1">
                <a:solidFill>
                  <a:srgbClr val="0000FF"/>
                </a:solidFill>
                <a:latin typeface="Arial" panose="020B0604020202020204" pitchFamily="34" charset="0"/>
              </a:rPr>
              <a:t>OFFICIAL USE</a:t>
            </a:r>
            <a:r>
              <a:rPr lang="en-US" sz="900" b="1">
                <a:solidFill>
                  <a:srgbClr val="000000"/>
                </a:solidFill>
                <a:latin typeface="Arial" panose="020B0604020202020204" pitchFamily="34" charset="0"/>
              </a:rPr>
              <a:t> </a:t>
            </a:r>
          </a:p>
        </p:txBody>
      </p:sp>
      <p:sp>
        <p:nvSpPr>
          <p:cNvPr id="5" name="Footer Placeholder 4">
            <a:extLst>
              <a:ext uri="{FF2B5EF4-FFF2-40B4-BE49-F238E27FC236}">
                <a16:creationId xmlns:a16="http://schemas.microsoft.com/office/drawing/2014/main" id="{EC233FEB-ED75-1568-3F41-8623505C42D0}"/>
              </a:ext>
            </a:extLst>
          </p:cNvPr>
          <p:cNvSpPr>
            <a:spLocks noGrp="1"/>
          </p:cNvSpPr>
          <p:nvPr>
            <p:ph type="ftr" sz="quarter" idx="11"/>
            <p:custDataLst>
              <p:tags r:id="rId2"/>
            </p:custDataLst>
          </p:nvPr>
        </p:nvSpPr>
        <p:spPr>
          <a:xfrm>
            <a:off x="0" y="9428585"/>
            <a:ext cx="6797675" cy="498055"/>
          </a:xfrm>
        </p:spPr>
        <p:txBody>
          <a:bodyPr/>
          <a:lstStyle/>
          <a:p>
            <a:r>
              <a:rPr lang="en-US" sz="900" b="1">
                <a:solidFill>
                  <a:srgbClr val="0000FF"/>
                </a:solidFill>
                <a:latin typeface="Arial" panose="020B0604020202020204" pitchFamily="34" charset="0"/>
              </a:rPr>
              <a:t>OFFICIAL USE</a:t>
            </a:r>
            <a:r>
              <a:rPr lang="en-US" sz="900" b="1">
                <a:solidFill>
                  <a:srgbClr val="000000"/>
                </a:solidFill>
                <a:latin typeface="Arial" panose="020B0604020202020204" pitchFamily="34" charset="0"/>
              </a:rPr>
              <a:t> </a:t>
            </a:r>
          </a:p>
        </p:txBody>
      </p:sp>
      <p:sp>
        <p:nvSpPr>
          <p:cNvPr id="6" name="Slide Number Placeholder 5">
            <a:extLst>
              <a:ext uri="{FF2B5EF4-FFF2-40B4-BE49-F238E27FC236}">
                <a16:creationId xmlns:a16="http://schemas.microsoft.com/office/drawing/2014/main" id="{7A12C127-4DAE-D4A8-B4B8-EA922B1FB136}"/>
              </a:ext>
            </a:extLst>
          </p:cNvPr>
          <p:cNvSpPr>
            <a:spLocks noGrp="1"/>
          </p:cNvSpPr>
          <p:nvPr>
            <p:ph type="sldNum" sz="quarter" idx="12"/>
          </p:nvPr>
        </p:nvSpPr>
        <p:spPr/>
        <p:txBody>
          <a:bodyPr/>
          <a:lstStyle/>
          <a:p>
            <a:fld id="{88D605E3-84A7-8C46-9E5B-A7A05651E8F8}" type="slidenum">
              <a:rPr lang="en-US" smtClean="0"/>
              <a:t>10</a:t>
            </a:fld>
            <a:endParaRPr lang="en-US"/>
          </a:p>
        </p:txBody>
      </p:sp>
    </p:spTree>
    <p:extLst>
      <p:ext uri="{BB962C8B-B14F-4D97-AF65-F5344CB8AC3E}">
        <p14:creationId xmlns:p14="http://schemas.microsoft.com/office/powerpoint/2010/main" val="280901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3346D-5AC8-3129-568F-535F601E12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CD5E83-3D1F-16D1-35D6-64388D7CF3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EB17FE-AAC5-A3DB-ED7B-22D5461C8565}"/>
              </a:ext>
            </a:extLst>
          </p:cNvPr>
          <p:cNvSpPr>
            <a:spLocks noGrp="1"/>
          </p:cNvSpPr>
          <p:nvPr>
            <p:ph type="body" idx="1"/>
          </p:nvPr>
        </p:nvSpPr>
        <p:spPr/>
        <p:txBody>
          <a:bodyPr/>
          <a:lstStyle/>
          <a:p>
            <a:pPr marL="0" indent="0">
              <a:spcBef>
                <a:spcPts val="579"/>
              </a:spcBef>
              <a:spcAft>
                <a:spcPts val="579"/>
              </a:spcAft>
              <a:buFont typeface="Arial" panose="020B0604020202020204" pitchFamily="34" charset="0"/>
              <a:buNone/>
            </a:pPr>
            <a:endParaRPr lang="en-GB" sz="1000">
              <a:cs typeface="Arial" panose="020B0604020202020204" pitchFamily="34" charset="0"/>
            </a:endParaRPr>
          </a:p>
          <a:p>
            <a:pPr marL="91897" indent="-91897" defTabSz="882213">
              <a:spcBef>
                <a:spcPts val="579"/>
              </a:spcBef>
              <a:buFont typeface="Arial" panose="020B0604020202020204" pitchFamily="34" charset="0"/>
              <a:buChar char="•"/>
              <a:defRPr/>
            </a:pPr>
            <a:endParaRPr lang="en-GB" sz="1000">
              <a:cs typeface="Arial" panose="020B0604020202020204" pitchFamily="34" charset="0"/>
            </a:endParaRPr>
          </a:p>
          <a:p>
            <a:pPr marL="91897" indent="-91897" defTabSz="882213">
              <a:spcBef>
                <a:spcPts val="579"/>
              </a:spcBef>
              <a:buFont typeface="Arial" panose="020B0604020202020204" pitchFamily="34" charset="0"/>
              <a:buChar char="•"/>
              <a:defRPr/>
            </a:pPr>
            <a:endParaRPr lang="en-GB" sz="1000">
              <a:cs typeface="Arial" panose="020B0604020202020204" pitchFamily="34" charset="0"/>
            </a:endParaRPr>
          </a:p>
          <a:p>
            <a:pPr marL="91897" indent="-91897">
              <a:spcBef>
                <a:spcPts val="579"/>
              </a:spcBef>
              <a:buFont typeface="Arial" panose="020B0604020202020204" pitchFamily="34" charset="0"/>
              <a:buChar char="•"/>
            </a:pPr>
            <a:endParaRPr lang="en-GB" sz="1000">
              <a:cs typeface="Arial" panose="020B0604020202020204" pitchFamily="34" charset="0"/>
            </a:endParaRPr>
          </a:p>
          <a:p>
            <a:endParaRPr lang="en-GB" sz="1000"/>
          </a:p>
        </p:txBody>
      </p:sp>
      <p:sp>
        <p:nvSpPr>
          <p:cNvPr id="4" name="Header Placeholder 3">
            <a:extLst>
              <a:ext uri="{FF2B5EF4-FFF2-40B4-BE49-F238E27FC236}">
                <a16:creationId xmlns:a16="http://schemas.microsoft.com/office/drawing/2014/main" id="{4087AB9E-2D4C-8EB8-7E9E-8693DF7B3114}"/>
              </a:ext>
            </a:extLst>
          </p:cNvPr>
          <p:cNvSpPr>
            <a:spLocks noGrp="1"/>
          </p:cNvSpPr>
          <p:nvPr>
            <p:ph type="hdr" sz="quarter" idx="10"/>
            <p:custDataLst>
              <p:tags r:id="rId1"/>
            </p:custDataLst>
          </p:nvPr>
        </p:nvSpPr>
        <p:spPr>
          <a:xfrm>
            <a:off x="0" y="0"/>
            <a:ext cx="6797675" cy="498056"/>
          </a:xfrm>
        </p:spPr>
        <p:txBody>
          <a:bodyPr/>
          <a:lstStyle/>
          <a:p>
            <a:r>
              <a:rPr lang="en-US" sz="900" b="1">
                <a:solidFill>
                  <a:srgbClr val="0000FF"/>
                </a:solidFill>
                <a:latin typeface="Arial" panose="020B0604020202020204" pitchFamily="34" charset="0"/>
              </a:rPr>
              <a:t>OFFICIAL USE</a:t>
            </a:r>
            <a:r>
              <a:rPr lang="en-US" sz="900" b="1">
                <a:solidFill>
                  <a:srgbClr val="000000"/>
                </a:solidFill>
                <a:latin typeface="Arial" panose="020B0604020202020204" pitchFamily="34" charset="0"/>
              </a:rPr>
              <a:t> </a:t>
            </a:r>
          </a:p>
        </p:txBody>
      </p:sp>
      <p:sp>
        <p:nvSpPr>
          <p:cNvPr id="5" name="Footer Placeholder 4">
            <a:extLst>
              <a:ext uri="{FF2B5EF4-FFF2-40B4-BE49-F238E27FC236}">
                <a16:creationId xmlns:a16="http://schemas.microsoft.com/office/drawing/2014/main" id="{E19D0D91-779A-74D8-F231-45563F285416}"/>
              </a:ext>
            </a:extLst>
          </p:cNvPr>
          <p:cNvSpPr>
            <a:spLocks noGrp="1"/>
          </p:cNvSpPr>
          <p:nvPr>
            <p:ph type="ftr" sz="quarter" idx="11"/>
            <p:custDataLst>
              <p:tags r:id="rId2"/>
            </p:custDataLst>
          </p:nvPr>
        </p:nvSpPr>
        <p:spPr>
          <a:xfrm>
            <a:off x="0" y="9428585"/>
            <a:ext cx="6797675" cy="498055"/>
          </a:xfrm>
        </p:spPr>
        <p:txBody>
          <a:bodyPr/>
          <a:lstStyle/>
          <a:p>
            <a:r>
              <a:rPr lang="en-US" sz="900" b="1">
                <a:solidFill>
                  <a:srgbClr val="0000FF"/>
                </a:solidFill>
                <a:latin typeface="Arial" panose="020B0604020202020204" pitchFamily="34" charset="0"/>
              </a:rPr>
              <a:t>OFFICIAL USE</a:t>
            </a:r>
            <a:r>
              <a:rPr lang="en-US" sz="900" b="1">
                <a:solidFill>
                  <a:srgbClr val="000000"/>
                </a:solidFill>
                <a:latin typeface="Arial" panose="020B0604020202020204" pitchFamily="34" charset="0"/>
              </a:rPr>
              <a:t> </a:t>
            </a:r>
          </a:p>
        </p:txBody>
      </p:sp>
      <p:sp>
        <p:nvSpPr>
          <p:cNvPr id="6" name="Slide Number Placeholder 5">
            <a:extLst>
              <a:ext uri="{FF2B5EF4-FFF2-40B4-BE49-F238E27FC236}">
                <a16:creationId xmlns:a16="http://schemas.microsoft.com/office/drawing/2014/main" id="{42F0A0B2-069F-CD9F-630B-946D3DCD4FC4}"/>
              </a:ext>
            </a:extLst>
          </p:cNvPr>
          <p:cNvSpPr>
            <a:spLocks noGrp="1"/>
          </p:cNvSpPr>
          <p:nvPr>
            <p:ph type="sldNum" sz="quarter" idx="12"/>
          </p:nvPr>
        </p:nvSpPr>
        <p:spPr/>
        <p:txBody>
          <a:bodyPr/>
          <a:lstStyle/>
          <a:p>
            <a:fld id="{88D605E3-84A7-8C46-9E5B-A7A05651E8F8}" type="slidenum">
              <a:rPr lang="en-US" smtClean="0"/>
              <a:t>11</a:t>
            </a:fld>
            <a:endParaRPr lang="en-US"/>
          </a:p>
        </p:txBody>
      </p:sp>
    </p:spTree>
    <p:extLst>
      <p:ext uri="{BB962C8B-B14F-4D97-AF65-F5344CB8AC3E}">
        <p14:creationId xmlns:p14="http://schemas.microsoft.com/office/powerpoint/2010/main" val="823903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3.xml"/><Relationship Id="rId1" Type="http://schemas.openxmlformats.org/officeDocument/2006/relationships/tags" Target="../tags/tag7.xml"/><Relationship Id="rId4" Type="http://schemas.openxmlformats.org/officeDocument/2006/relationships/image" Target="../media/image17.sv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1EDD04-8A98-41FD-A3D4-4883C66248FC}" type="datetime1">
              <a:rPr lang="en-US" smtClean="0"/>
              <a:t>3/5/2025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Simple layouts</a:t>
            </a: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989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746857CE-A667-4D12-8BAA-2784E3A87C04}" type="datetime1">
              <a:rPr lang="en-US" smtClean="0"/>
              <a:t>3/5/2025</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6" name="Text Placeholder 3"/>
          <p:cNvSpPr>
            <a:spLocks noGrp="1"/>
          </p:cNvSpPr>
          <p:nvPr>
            <p:ph type="body" sz="quarter" idx="16"/>
          </p:nvPr>
        </p:nvSpPr>
        <p:spPr>
          <a:xfrm>
            <a:off x="6405033" y="1445893"/>
            <a:ext cx="4804833"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900344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p:nvPr>
        </p:nvSpPr>
        <p:spPr>
          <a:xfrm>
            <a:off x="960968" y="1455576"/>
            <a:ext cx="4804833" cy="50150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a:t>Click to edit Master text styles</a:t>
            </a:r>
          </a:p>
        </p:txBody>
      </p:sp>
    </p:spTree>
    <p:extLst>
      <p:ext uri="{BB962C8B-B14F-4D97-AF65-F5344CB8AC3E}">
        <p14:creationId xmlns:p14="http://schemas.microsoft.com/office/powerpoint/2010/main" val="39176998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8350251" y="1435424"/>
            <a:ext cx="2882900" cy="4689151"/>
          </a:xfrm>
          <a:prstGeom prst="roundRect">
            <a:avLst>
              <a:gd name="adj" fmla="val 10702"/>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p:nvPr>
        </p:nvSpPr>
        <p:spPr>
          <a:xfrm>
            <a:off x="958851" y="1435424"/>
            <a:ext cx="6908800" cy="504475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40775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426202" y="1404831"/>
            <a:ext cx="4806949" cy="5065820"/>
          </a:xfrm>
          <a:prstGeom prst="round2SameRect">
            <a:avLst>
              <a:gd name="adj1" fmla="val 5389"/>
              <a:gd name="adj2" fmla="val 0"/>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p:nvPr>
        </p:nvSpPr>
        <p:spPr>
          <a:xfrm>
            <a:off x="960968" y="1404831"/>
            <a:ext cx="4804833"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958851" y="1771544"/>
            <a:ext cx="4806949" cy="4699108"/>
          </a:xfrm>
        </p:spPr>
        <p:txBody>
          <a:bodyPr>
            <a:normAutofit/>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004367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27584"/>
            <a:ext cx="5151967" cy="5043067"/>
          </a:xfrm>
          <a:prstGeom prst="round2SameRect">
            <a:avLst>
              <a:gd name="adj1" fmla="val 1674"/>
              <a:gd name="adj2" fmla="val 0"/>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8" name="Text Placeholder 5"/>
          <p:cNvSpPr>
            <a:spLocks noGrp="1"/>
          </p:cNvSpPr>
          <p:nvPr>
            <p:ph type="body" sz="quarter" idx="16"/>
          </p:nvPr>
        </p:nvSpPr>
        <p:spPr>
          <a:xfrm>
            <a:off x="6712477" y="1427584"/>
            <a:ext cx="4806949" cy="5043068"/>
          </a:xfrm>
        </p:spPr>
        <p:txBody>
          <a:bodyPr>
            <a:normAutofit/>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328619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36914"/>
            <a:ext cx="5281083" cy="5033737"/>
          </a:xfrm>
          <a:prstGeom prst="round2SameRect">
            <a:avLst>
              <a:gd name="adj1" fmla="val 6315"/>
              <a:gd name="adj2" fmla="val 0"/>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1" name="Text Placeholder 5"/>
          <p:cNvSpPr>
            <a:spLocks noGrp="1"/>
          </p:cNvSpPr>
          <p:nvPr>
            <p:ph type="body" sz="quarter" idx="17"/>
          </p:nvPr>
        </p:nvSpPr>
        <p:spPr>
          <a:xfrm>
            <a:off x="6758517" y="1931436"/>
            <a:ext cx="4806949" cy="4539215"/>
          </a:xfrm>
        </p:spPr>
        <p:txBody>
          <a:bodyPr>
            <a:normAutofit/>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5"/>
          <p:cNvSpPr>
            <a:spLocks noGrp="1"/>
          </p:cNvSpPr>
          <p:nvPr>
            <p:ph type="body" sz="quarter" idx="18" hasCustomPrompt="1"/>
          </p:nvPr>
        </p:nvSpPr>
        <p:spPr>
          <a:xfrm>
            <a:off x="6758516" y="1436914"/>
            <a:ext cx="4806949" cy="443076"/>
          </a:xfrm>
        </p:spPr>
        <p:txBody>
          <a:bodyPr>
            <a:normAutofit/>
          </a:bodyPr>
          <a:lstStyle>
            <a:lvl1pPr>
              <a:defRPr sz="2000">
                <a:latin typeface="Franklin Gothic Medium" panose="020B0603020102020204" pitchFamily="34" charset="0"/>
              </a:defRPr>
            </a:lvl1pPr>
            <a:lvl2pPr>
              <a:defRPr sz="2000"/>
            </a:lvl2pPr>
            <a:lvl3pPr>
              <a:defRPr sz="2000"/>
            </a:lvl3pPr>
            <a:lvl4pPr>
              <a:defRPr sz="2000"/>
            </a:lvl4pPr>
          </a:lstStyle>
          <a:p>
            <a:pPr lvl="0"/>
            <a:r>
              <a:rPr lang="en-US"/>
              <a:t>Click to edit Master text styles</a:t>
            </a:r>
          </a:p>
        </p:txBody>
      </p:sp>
    </p:spTree>
    <p:extLst>
      <p:ext uri="{BB962C8B-B14F-4D97-AF65-F5344CB8AC3E}">
        <p14:creationId xmlns:p14="http://schemas.microsoft.com/office/powerpoint/2010/main" val="70877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2878667" cy="3779411"/>
          </a:xfrm>
          <a:prstGeom prst="roundRect">
            <a:avLst>
              <a:gd name="adj" fmla="val 5286"/>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157631" y="2180104"/>
            <a:ext cx="2878667" cy="3779411"/>
          </a:xfrm>
          <a:prstGeom prst="roundRect">
            <a:avLst>
              <a:gd name="adj" fmla="val 5286"/>
            </a:avLst>
          </a:prstGeom>
        </p:spPr>
        <p:txBody>
          <a:bodyPr/>
          <a:lstStyle/>
          <a:p>
            <a:pPr lvl="0"/>
            <a:r>
              <a:rPr lang="en-US" noProof="0"/>
              <a:t>Click icon to add picture</a:t>
            </a:r>
            <a:endParaRPr lang="en-GB" noProof="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8502600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6724313" cy="1800226"/>
          </a:xfrm>
          <a:prstGeom prst="roundRect">
            <a:avLst>
              <a:gd name="adj" fmla="val 5286"/>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4798480" y="4319588"/>
            <a:ext cx="6720944" cy="1639926"/>
          </a:xfrm>
          <a:prstGeom prst="roundRect">
            <a:avLst>
              <a:gd name="adj" fmla="val 5286"/>
            </a:avLst>
          </a:prstGeom>
        </p:spPr>
        <p:txBody>
          <a:bodyPr/>
          <a:lstStyle/>
          <a:p>
            <a:pPr lvl="0"/>
            <a:r>
              <a:rPr lang="en-US" noProof="0"/>
              <a:t>Click icon to add picture</a:t>
            </a:r>
            <a:endParaRPr lang="en-GB" noProof="0"/>
          </a:p>
        </p:txBody>
      </p:sp>
      <p:sp>
        <p:nvSpPr>
          <p:cNvPr id="101"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2"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5292204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5276847"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718297" y="2160587"/>
            <a:ext cx="2400000" cy="1800226"/>
          </a:xfrm>
          <a:prstGeom prst="roundRect">
            <a:avLst>
              <a:gd name="adj" fmla="val 1665"/>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360048" y="2160588"/>
            <a:ext cx="2159033" cy="1089346"/>
          </a:xfrm>
          <a:prstGeom prst="roundRect">
            <a:avLst>
              <a:gd name="adj" fmla="val 5742"/>
            </a:avLst>
          </a:prstGeom>
        </p:spPr>
        <p:txBody>
          <a:bodyPr/>
          <a:lstStyle/>
          <a:p>
            <a:pPr lvl="0"/>
            <a:r>
              <a:rPr lang="en-US" noProof="0"/>
              <a:t>Click icon to add picture</a:t>
            </a:r>
            <a:endParaRPr lang="en-GB" noProof="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718299" y="4140313"/>
            <a:ext cx="1920000" cy="1800000"/>
          </a:xfrm>
          <a:prstGeom prst="roundRect">
            <a:avLst>
              <a:gd name="adj" fmla="val 4466"/>
            </a:avLst>
          </a:prstGeom>
        </p:spPr>
        <p:txBody>
          <a:bodyPr/>
          <a:lstStyle/>
          <a:p>
            <a:pPr lvl="0"/>
            <a:r>
              <a:rPr lang="en-US" noProof="0"/>
              <a:t>Click icon to add picture</a:t>
            </a:r>
            <a:endParaRPr lang="en-GB" noProof="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80" y="3419950"/>
            <a:ext cx="1920000" cy="1260000"/>
          </a:xfrm>
          <a:prstGeom prst="roundRect">
            <a:avLst>
              <a:gd name="adj" fmla="val 5336"/>
            </a:avLst>
          </a:prstGeom>
        </p:spPr>
        <p:txBody>
          <a:bodyPr/>
          <a:lstStyle/>
          <a:p>
            <a:pPr lvl="0"/>
            <a:r>
              <a:rPr lang="en-US" noProof="0"/>
              <a:t>Click icon to add picture</a:t>
            </a:r>
            <a:endParaRPr lang="en-GB" noProof="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885021" y="4863353"/>
            <a:ext cx="2634060" cy="1068054"/>
          </a:xfrm>
          <a:prstGeom prst="roundRect">
            <a:avLst>
              <a:gd name="adj" fmla="val 5591"/>
            </a:avLst>
          </a:prstGeom>
        </p:spPr>
        <p:txBody>
          <a:bodyPr/>
          <a:lstStyle/>
          <a:p>
            <a:pPr lvl="0"/>
            <a:r>
              <a:rPr lang="en-US" noProof="0"/>
              <a:t>Click icon to add picture</a:t>
            </a:r>
            <a:endParaRPr lang="en-GB" noProof="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438671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8" y="2160587"/>
            <a:ext cx="3841449" cy="1800226"/>
          </a:xfrm>
          <a:prstGeom prst="roundRect">
            <a:avLst>
              <a:gd name="adj" fmla="val 5400"/>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275697" y="2160588"/>
            <a:ext cx="3362416" cy="1808483"/>
          </a:xfrm>
          <a:prstGeom prst="roundRect">
            <a:avLst>
              <a:gd name="adj" fmla="val 4197"/>
            </a:avLst>
          </a:prstGeom>
        </p:spPr>
        <p:txBody>
          <a:bodyPr/>
          <a:lstStyle/>
          <a:p>
            <a:pPr lvl="0"/>
            <a:r>
              <a:rPr lang="en-US" noProof="0"/>
              <a:t>Click icon to add picture</a:t>
            </a:r>
            <a:endParaRPr lang="en-GB" noProof="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7515" y="4319589"/>
            <a:ext cx="4800784" cy="1800411"/>
          </a:xfrm>
          <a:prstGeom prst="roundRect">
            <a:avLst>
              <a:gd name="adj" fmla="val 4986"/>
            </a:avLst>
          </a:prstGeom>
        </p:spPr>
        <p:txBody>
          <a:bodyPr/>
          <a:lstStyle/>
          <a:p>
            <a:pPr lvl="0"/>
            <a:r>
              <a:rPr lang="en-US" noProof="0"/>
              <a:t>Click icon to add picture</a:t>
            </a:r>
            <a:endParaRPr lang="en-GB" noProof="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60967" y="4319588"/>
            <a:ext cx="2396064" cy="1800412"/>
          </a:xfrm>
          <a:prstGeom prst="roundRect">
            <a:avLst>
              <a:gd name="adj" fmla="val 6218"/>
            </a:avLst>
          </a:prstGeom>
        </p:spPr>
        <p:txBody>
          <a:bodyPr/>
          <a:lstStyle/>
          <a:p>
            <a:pPr lvl="0"/>
            <a:r>
              <a:rPr lang="en-US" noProof="0"/>
              <a:t>Click icon to add picture</a:t>
            </a:r>
            <a:endParaRPr lang="en-GB" noProof="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118597" y="2160589"/>
            <a:ext cx="2400827" cy="3959411"/>
          </a:xfrm>
          <a:prstGeom prst="roundRect">
            <a:avLst>
              <a:gd name="adj" fmla="val 3743"/>
            </a:avLst>
          </a:prstGeom>
        </p:spPr>
        <p:txBody>
          <a:bodyPr/>
          <a:lstStyle/>
          <a:p>
            <a:pPr lvl="0"/>
            <a:r>
              <a:rPr lang="en-US" noProof="0"/>
              <a:t>Click icon to add picture</a:t>
            </a:r>
            <a:endParaRPr lang="en-GB" noProof="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1539651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179"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7031"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9632"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837513"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6715651"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6718297"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389435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2655C5A-7D89-4E3E-82DE-0D597FF67FB4}" type="datetime1">
              <a:rPr lang="en-US" smtClean="0"/>
              <a:t>3/5/2025</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5" name="Round Same Side Corner Rectangle 14"/>
          <p:cNvSpPr/>
          <p:nvPr userDrawn="1"/>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6" name="Text Placeholder 3"/>
          <p:cNvSpPr>
            <a:spLocks noGrp="1"/>
          </p:cNvSpPr>
          <p:nvPr>
            <p:ph type="body" sz="quarter" idx="16"/>
          </p:nvPr>
        </p:nvSpPr>
        <p:spPr>
          <a:xfrm>
            <a:off x="6405033" y="1449388"/>
            <a:ext cx="4804833"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p:nvPr>
        </p:nvSpPr>
        <p:spPr>
          <a:xfrm>
            <a:off x="6405033" y="2202480"/>
            <a:ext cx="4804833" cy="4295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3"/>
          <p:cNvSpPr>
            <a:spLocks noGrp="1"/>
          </p:cNvSpPr>
          <p:nvPr>
            <p:ph type="body" sz="quarter" idx="18"/>
          </p:nvPr>
        </p:nvSpPr>
        <p:spPr>
          <a:xfrm>
            <a:off x="1132941" y="1498738"/>
            <a:ext cx="4439131" cy="566737"/>
          </a:xfrm>
        </p:spPr>
        <p:txBody>
          <a:bodyPr/>
          <a:lstStyle>
            <a:lvl1pPr>
              <a:defRPr sz="1800">
                <a:latin typeface="Franklin Gothic Medium" panose="020B0603020102020204" pitchFamily="34" charset="0"/>
              </a:defRPr>
            </a:lvl1pPr>
          </a:lstStyle>
          <a:p>
            <a:pPr lvl="0"/>
            <a:r>
              <a:rPr lang="en-US"/>
              <a:t>Click to edit Master text styles</a:t>
            </a:r>
          </a:p>
        </p:txBody>
      </p:sp>
      <p:sp>
        <p:nvSpPr>
          <p:cNvPr id="19" name="Content Placeholder 8"/>
          <p:cNvSpPr>
            <a:spLocks noGrp="1"/>
          </p:cNvSpPr>
          <p:nvPr>
            <p:ph sz="quarter" idx="19" hasCustomPrompt="1"/>
          </p:nvPr>
        </p:nvSpPr>
        <p:spPr>
          <a:xfrm>
            <a:off x="958849" y="2202481"/>
            <a:ext cx="4773084" cy="4243564"/>
          </a:xfrm>
        </p:spPr>
        <p:txBody>
          <a:bodyPr/>
          <a:lstStyle>
            <a:lvl5pPr marL="0" indent="0">
              <a:defRPr baseline="0">
                <a:latin typeface="Franklin Gothic Book" panose="020B0503020102020204" pitchFamily="34" charset="0"/>
              </a:defRPr>
            </a:lvl5pPr>
          </a:lstStyle>
          <a:p>
            <a:pPr lvl="4"/>
            <a:r>
              <a:rPr lang="en-GB"/>
              <a:t>Click icon to insert object</a:t>
            </a:r>
          </a:p>
        </p:txBody>
      </p:sp>
    </p:spTree>
    <p:extLst>
      <p:ext uri="{BB962C8B-B14F-4D97-AF65-F5344CB8AC3E}">
        <p14:creationId xmlns:p14="http://schemas.microsoft.com/office/powerpoint/2010/main" val="27048841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51462"/>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80" y="289132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799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62476"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8180" y="433137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62476" y="4331188"/>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798481"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6718299" y="145146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6702777" y="2891326"/>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1" y="433137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6702777" y="4331189"/>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51461"/>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8640231" y="289132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8640231" y="433137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2281046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14139"/>
            <a:ext cx="3357032"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79" y="2854000"/>
            <a:ext cx="3360708"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6" y="1414139"/>
            <a:ext cx="3360703"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0" y="4294052"/>
            <a:ext cx="3359151"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14138"/>
            <a:ext cx="2876408"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5371971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3357031" y="1451461"/>
            <a:ext cx="7682395"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847" y="1451460"/>
            <a:ext cx="1919819"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3357029" y="4690873"/>
            <a:ext cx="7682395"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8857010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9" y="2160588"/>
            <a:ext cx="4801125"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8849" y="2160588"/>
            <a:ext cx="5278967" cy="3240274"/>
          </a:xfrm>
          <a:prstGeom prst="roundRect">
            <a:avLst>
              <a:gd name="adj" fmla="val 3484"/>
            </a:avLst>
          </a:prstGeom>
        </p:spPr>
        <p:txBody>
          <a:bodyPr/>
          <a:lstStyle/>
          <a:p>
            <a:pPr lvl="0"/>
            <a:r>
              <a:rPr lang="en-US" noProof="0"/>
              <a:t>Click icon to add picture</a:t>
            </a:r>
            <a:endParaRPr lang="en-GB" noProof="0"/>
          </a:p>
        </p:txBody>
      </p:sp>
      <p:sp>
        <p:nvSpPr>
          <p:cNvPr id="62"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9841323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9" y="2160589"/>
            <a:ext cx="480112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8"/>
            <a:ext cx="5277912" cy="1439862"/>
          </a:xfrm>
          <a:prstGeom prst="roundRect">
            <a:avLst>
              <a:gd name="adj" fmla="val 5286"/>
            </a:avLst>
          </a:prstGeom>
        </p:spPr>
        <p:txBody>
          <a:body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2" y="3960813"/>
            <a:ext cx="5277911" cy="1440050"/>
          </a:xfrm>
          <a:prstGeom prst="roundRect">
            <a:avLst>
              <a:gd name="adj" fmla="val 5286"/>
            </a:avLst>
          </a:prstGeom>
        </p:spPr>
        <p:txBody>
          <a:body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9" y="5760001"/>
            <a:ext cx="5278967"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7357207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5286"/>
            </a:avLst>
          </a:prstGeom>
        </p:spPr>
        <p:txBody>
          <a:body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2159212"/>
          </a:xfrm>
          <a:prstGeom prst="roundRect">
            <a:avLst>
              <a:gd name="adj" fmla="val 5286"/>
            </a:avLst>
          </a:prstGeom>
        </p:spPr>
        <p:txBody>
          <a:body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3" y="3240788"/>
            <a:ext cx="2397128" cy="2159212"/>
          </a:xfrm>
          <a:prstGeom prst="roundRect">
            <a:avLst>
              <a:gd name="adj" fmla="val 5286"/>
            </a:avLst>
          </a:prstGeom>
        </p:spPr>
        <p:txBody>
          <a:bodyPr/>
          <a:lstStyle/>
          <a:p>
            <a:pPr lvl="0"/>
            <a:r>
              <a:rPr lang="en-US" noProof="0"/>
              <a:t>Click icon to add picture</a:t>
            </a:r>
            <a:endParaRPr lang="en-GB" noProof="0"/>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7721110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15436"/>
            </a:avLst>
          </a:prstGeom>
        </p:spPr>
        <p:txBody>
          <a:body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3" y="3240788"/>
            <a:ext cx="5274739" cy="2159212"/>
          </a:xfrm>
          <a:prstGeom prst="roundRect">
            <a:avLst>
              <a:gd name="adj" fmla="val 5286"/>
            </a:avLst>
          </a:prstGeom>
        </p:spPr>
        <p:txBody>
          <a:body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9844259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3" y="4680838"/>
            <a:ext cx="5277911"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3108106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4" y="4679950"/>
            <a:ext cx="2397128"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837513" y="4319588"/>
            <a:ext cx="2397128"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4"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0928387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80000"/>
            <a:ext cx="12192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944033" y="-1"/>
            <a:ext cx="8464552" cy="1080000"/>
          </a:xfrm>
        </p:spPr>
        <p:txBody>
          <a:bodyPr/>
          <a:lstStyle/>
          <a:p>
            <a:r>
              <a:rPr lang="en-US"/>
              <a:t>Media</a:t>
            </a:r>
            <a:endParaRPr lang="en-GB"/>
          </a:p>
        </p:txBody>
      </p:sp>
      <p:sp>
        <p:nvSpPr>
          <p:cNvPr id="97"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98"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736609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4813301" y="1436915"/>
            <a:ext cx="6385984" cy="5024212"/>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9" name="Content Placeholder 8"/>
          <p:cNvSpPr>
            <a:spLocks noGrp="1"/>
          </p:cNvSpPr>
          <p:nvPr>
            <p:ph sz="quarter" idx="17" hasCustomPrompt="1"/>
          </p:nvPr>
        </p:nvSpPr>
        <p:spPr>
          <a:xfrm>
            <a:off x="4813301" y="1418042"/>
            <a:ext cx="6385984" cy="5043084"/>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E918CCB-8064-4C71-B1F2-1A766B404394}" type="datetime1">
              <a:rPr lang="en-US" smtClean="0"/>
              <a:t>3/5/2025</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6"/>
          </p:nvPr>
        </p:nvSpPr>
        <p:spPr>
          <a:xfrm>
            <a:off x="958851" y="1436915"/>
            <a:ext cx="3359148" cy="504961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511092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a:t>
            </a:r>
            <a:r>
              <a:rPr lang="en-US" sz="7000" baseline="0">
                <a:latin typeface="Franklin Gothic Book"/>
              </a:rPr>
              <a:t> for </a:t>
            </a:r>
            <a:br>
              <a:rPr lang="en-US" sz="7000" baseline="0">
                <a:latin typeface="Franklin Gothic Book"/>
              </a:rPr>
            </a:br>
            <a:r>
              <a:rPr lang="en-US" sz="7000" baseline="0">
                <a:latin typeface="Franklin Gothic Book"/>
              </a:rPr>
              <a:t>case studies</a:t>
            </a:r>
            <a:endParaRPr lang="en-US" sz="700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12702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ound Same Side Corner Rectangle 5"/>
          <p:cNvSpPr/>
          <p:nvPr userDrawn="1"/>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900"/>
            <a:ext cx="6240941" cy="5058751"/>
          </a:xfrm>
          <a:prstGeom prst="round2SameRect">
            <a:avLst>
              <a:gd name="adj1" fmla="val 4426"/>
              <a:gd name="adj2" fmla="val 0"/>
            </a:avLst>
          </a:prstGeom>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24024379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13" name="Text Placeholder 6"/>
          <p:cNvSpPr>
            <a:spLocks noGrp="1"/>
          </p:cNvSpPr>
          <p:nvPr>
            <p:ph type="body" sz="quarter" idx="13"/>
          </p:nvPr>
        </p:nvSpPr>
        <p:spPr>
          <a:xfrm>
            <a:off x="960968" y="2161446"/>
            <a:ext cx="48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6239423" y="2161446"/>
            <a:ext cx="4800003"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12139527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ound Same Side Corner Rectangle 5"/>
          <p:cNvSpPr/>
          <p:nvPr userDrawn="1"/>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899"/>
            <a:ext cx="6240941" cy="1111877"/>
          </a:xfrm>
          <a:prstGeom prst="roundRect">
            <a:avLst/>
          </a:prstGeom>
        </p:spPr>
        <p:txBody>
          <a:bodyPr/>
          <a:lstStyle/>
          <a:p>
            <a:pPr lvl="0"/>
            <a:r>
              <a:rPr lang="en-US" noProof="0"/>
              <a:t>Click icon to add picture</a:t>
            </a:r>
            <a:endParaRPr lang="en-GB" noProof="0"/>
          </a:p>
        </p:txBody>
      </p:sp>
      <p:sp>
        <p:nvSpPr>
          <p:cNvPr id="58" name="Text Placeholder 6"/>
          <p:cNvSpPr>
            <a:spLocks noGrp="1"/>
          </p:cNvSpPr>
          <p:nvPr>
            <p:ph type="body" sz="quarter" idx="15"/>
          </p:nvPr>
        </p:nvSpPr>
        <p:spPr>
          <a:xfrm>
            <a:off x="4798481" y="2879726"/>
            <a:ext cx="6240945"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31017003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ound Same Side Corner Rectangle 5"/>
          <p:cNvSpPr/>
          <p:nvPr userDrawn="1"/>
        </p:nvSpPr>
        <p:spPr>
          <a:xfrm>
            <a:off x="478365" y="1439863"/>
            <a:ext cx="3839632"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5400000"/>
            <a:ext cx="6289679" cy="1080000"/>
          </a:xfrm>
          <a:prstGeom prst="round2SameRect">
            <a:avLst/>
          </a:prstGeom>
        </p:spPr>
        <p:txBody>
          <a:bodyPr/>
          <a:lstStyle/>
          <a:p>
            <a:pPr lvl="0"/>
            <a:r>
              <a:rPr lang="en-US" noProof="0"/>
              <a:t>Click icon to add picture</a:t>
            </a:r>
            <a:endParaRPr lang="en-GB" noProof="0"/>
          </a:p>
        </p:txBody>
      </p:sp>
      <p:sp>
        <p:nvSpPr>
          <p:cNvPr id="58" name="Text Placeholder 6"/>
          <p:cNvSpPr>
            <a:spLocks noGrp="1"/>
          </p:cNvSpPr>
          <p:nvPr>
            <p:ph type="body" sz="quarter" idx="15"/>
          </p:nvPr>
        </p:nvSpPr>
        <p:spPr>
          <a:xfrm>
            <a:off x="4798481" y="1439863"/>
            <a:ext cx="2878667"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8157632" y="1439863"/>
            <a:ext cx="2930528"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8126276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7" name="Oval 6"/>
          <p:cNvSpPr/>
          <p:nvPr userDrawn="1"/>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a:latin typeface="Franklin Gothic Book"/>
                <a:cs typeface="Franklin Gothic Book"/>
              </a:rPr>
              <a:t>Project Summary</a:t>
            </a:r>
          </a:p>
        </p:txBody>
      </p:sp>
      <p:sp>
        <p:nvSpPr>
          <p:cNvPr id="8" name="Rounded Rectangle 7"/>
          <p:cNvSpPr/>
          <p:nvPr userDrawn="1"/>
        </p:nvSpPr>
        <p:spPr>
          <a:xfrm>
            <a:off x="1026367" y="4319776"/>
            <a:ext cx="2138571"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9" name="Round Same Side Corner Rectangle 8"/>
          <p:cNvSpPr/>
          <p:nvPr userDrawn="1"/>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837514" y="1832738"/>
            <a:ext cx="2400301" cy="4637912"/>
          </a:xfrm>
          <a:prstGeom prst="round2SameRect">
            <a:avLst>
              <a:gd name="adj1" fmla="val 10230"/>
              <a:gd name="adj2" fmla="val 0"/>
            </a:avLst>
          </a:prstGeom>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28192287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2" name="Rectangle 11"/>
          <p:cNvSpPr/>
          <p:nvPr userDrawn="1"/>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3" name="Oval 12"/>
          <p:cNvSpPr/>
          <p:nvPr userDrawn="1"/>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a:latin typeface="Franklin Gothic Book"/>
                <a:cs typeface="Franklin Gothic Book"/>
              </a:rPr>
              <a:t>Project Summary</a:t>
            </a:r>
          </a:p>
        </p:txBody>
      </p:sp>
      <p:sp>
        <p:nvSpPr>
          <p:cNvPr id="14" name="Rounded Rectangle 13"/>
          <p:cNvSpPr/>
          <p:nvPr userDrawn="1"/>
        </p:nvSpPr>
        <p:spPr>
          <a:xfrm>
            <a:off x="3599391" y="1832738"/>
            <a:ext cx="2638424" cy="2226078"/>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5" name="Round Same Side Corner Rectangle 14"/>
          <p:cNvSpPr/>
          <p:nvPr userDrawn="1"/>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7" y="4418816"/>
            <a:ext cx="5276848" cy="2051833"/>
          </a:xfrm>
          <a:prstGeom prst="round2SameRect">
            <a:avLst>
              <a:gd name="adj1" fmla="val 10230"/>
              <a:gd name="adj2" fmla="val 0"/>
            </a:avLst>
          </a:prstGeom>
        </p:spPr>
        <p:txBody>
          <a:bodyPr/>
          <a:lstStyle/>
          <a:p>
            <a:pPr lvl="0"/>
            <a:r>
              <a:rPr lang="en-US" noProof="0"/>
              <a:t>Click icon to add picture</a:t>
            </a:r>
            <a:endParaRPr lang="en-GB" noProof="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Tree>
    <p:extLst>
      <p:ext uri="{BB962C8B-B14F-4D97-AF65-F5344CB8AC3E}">
        <p14:creationId xmlns:p14="http://schemas.microsoft.com/office/powerpoint/2010/main" val="27594773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itle - standard gradien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Franklin Gothic Book"/>
            </a:endParaRPr>
          </a:p>
        </p:txBody>
      </p:sp>
      <p:sp>
        <p:nvSpPr>
          <p:cNvPr id="9" name="Rectangle 8"/>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pic>
        <p:nvPicPr>
          <p:cNvPr id="10" name="Picture 9"/>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9209572" y="4972050"/>
            <a:ext cx="2023580" cy="1064535"/>
          </a:xfrm>
          <a:prstGeom prst="rect">
            <a:avLst/>
          </a:prstGeom>
        </p:spPr>
      </p:pic>
      <p:sp>
        <p:nvSpPr>
          <p:cNvPr id="11"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a:t>Presentation title</a:t>
            </a:r>
          </a:p>
        </p:txBody>
      </p:sp>
      <p:sp>
        <p:nvSpPr>
          <p:cNvPr id="12"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a:t>Presenter name</a:t>
            </a:r>
          </a:p>
          <a:p>
            <a:pPr lvl="0"/>
            <a:r>
              <a:rPr lang="en-US"/>
              <a:t>Event name</a:t>
            </a:r>
          </a:p>
        </p:txBody>
      </p:sp>
    </p:spTree>
    <p:extLst>
      <p:ext uri="{BB962C8B-B14F-4D97-AF65-F5344CB8AC3E}">
        <p14:creationId xmlns:p14="http://schemas.microsoft.com/office/powerpoint/2010/main" val="22590953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47CE79-C7DF-4250-A034-EDD2349DE543}" type="datetimeFigureOut">
              <a:rPr lang="en-GB" smtClean="0"/>
              <a:t>05/03/2025</a:t>
            </a:fld>
            <a:endParaRPr lang="en-GB"/>
          </a:p>
        </p:txBody>
      </p:sp>
      <p:sp>
        <p:nvSpPr>
          <p:cNvPr id="5" name="Footer Placeholder 4"/>
          <p:cNvSpPr>
            <a:spLocks noGrp="1"/>
          </p:cNvSpPr>
          <p:nvPr>
            <p:ph type="ftr" sz="quarter" idx="11"/>
          </p:nvPr>
        </p:nvSpPr>
        <p:spPr>
          <a:xfrm>
            <a:off x="0" y="6356350"/>
            <a:ext cx="12192000" cy="365125"/>
          </a:xfrm>
        </p:spPr>
        <p:txBody>
          <a:bodyPr/>
          <a:lstStyle>
            <a:lvl1pPr>
              <a:defRPr lang="en-GB"/>
            </a:lvl1pPr>
          </a:lstStyle>
          <a:p>
            <a:endParaRPr lang="en-GB"/>
          </a:p>
        </p:txBody>
      </p:sp>
      <p:sp>
        <p:nvSpPr>
          <p:cNvPr id="6" name="Slide Number Placeholder 5"/>
          <p:cNvSpPr>
            <a:spLocks noGrp="1"/>
          </p:cNvSpPr>
          <p:nvPr>
            <p:ph type="sldNum" sz="quarter" idx="12"/>
          </p:nvPr>
        </p:nvSpPr>
        <p:spPr/>
        <p:txBody>
          <a:bodyPr/>
          <a:lstStyle/>
          <a:p>
            <a:fld id="{D8CD56EB-E681-4D70-93ED-DDFE2E78C6FE}" type="slidenum">
              <a:rPr lang="en-GB" smtClean="0"/>
              <a:t>‹#›</a:t>
            </a:fld>
            <a:endParaRPr lang="en-GB"/>
          </a:p>
        </p:txBody>
      </p:sp>
    </p:spTree>
    <p:extLst>
      <p:ext uri="{BB962C8B-B14F-4D97-AF65-F5344CB8AC3E}">
        <p14:creationId xmlns:p14="http://schemas.microsoft.com/office/powerpoint/2010/main" val="9029195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 standard gradien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Franklin Gothic Book"/>
            </a:endParaRPr>
          </a:p>
        </p:txBody>
      </p:sp>
      <p:sp>
        <p:nvSpPr>
          <p:cNvPr id="9" name="Rectangle 8"/>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pic>
        <p:nvPicPr>
          <p:cNvPr id="10" name="Picture 9"/>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9209572" y="4972050"/>
            <a:ext cx="2023580" cy="1064535"/>
          </a:xfrm>
          <a:prstGeom prst="rect">
            <a:avLst/>
          </a:prstGeom>
        </p:spPr>
      </p:pic>
      <p:sp>
        <p:nvSpPr>
          <p:cNvPr id="11"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a:t>Presentation title</a:t>
            </a:r>
          </a:p>
        </p:txBody>
      </p:sp>
      <p:sp>
        <p:nvSpPr>
          <p:cNvPr id="12"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a:t>Presenter name</a:t>
            </a:r>
          </a:p>
          <a:p>
            <a:pPr lvl="0"/>
            <a:r>
              <a:rPr lang="en-US"/>
              <a:t>Event name</a:t>
            </a:r>
          </a:p>
        </p:txBody>
      </p:sp>
    </p:spTree>
    <p:extLst>
      <p:ext uri="{BB962C8B-B14F-4D97-AF65-F5344CB8AC3E}">
        <p14:creationId xmlns:p14="http://schemas.microsoft.com/office/powerpoint/2010/main" val="160037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516467" y="1446245"/>
            <a:ext cx="6385984" cy="50251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9" name="Content Placeholder 8"/>
          <p:cNvSpPr>
            <a:spLocks noGrp="1"/>
          </p:cNvSpPr>
          <p:nvPr>
            <p:ph sz="quarter" idx="17" hasCustomPrompt="1"/>
          </p:nvPr>
        </p:nvSpPr>
        <p:spPr>
          <a:xfrm>
            <a:off x="501651" y="1446245"/>
            <a:ext cx="6385984" cy="5011705"/>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3578063-0BA9-41DC-B005-42ABAD74DB05}" type="datetime1">
              <a:rPr lang="en-US" smtClean="0"/>
              <a:t>3/5/2025</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6"/>
          </p:nvPr>
        </p:nvSpPr>
        <p:spPr>
          <a:xfrm>
            <a:off x="7380819" y="1446245"/>
            <a:ext cx="3845981" cy="503393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683176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Title - standard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76485"/>
            <a:ext cx="12192000" cy="8161586"/>
          </a:xfrm>
          <a:prstGeom prst="rect">
            <a:avLst/>
          </a:prstGeom>
        </p:spPr>
      </p:pic>
      <p:sp>
        <p:nvSpPr>
          <p:cNvPr id="9" name="Rectangle 8"/>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pic>
        <p:nvPicPr>
          <p:cNvPr id="10" name="Picture 9"/>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9209572" y="4972050"/>
            <a:ext cx="2023580" cy="1064535"/>
          </a:xfrm>
          <a:prstGeom prst="rect">
            <a:avLst/>
          </a:prstGeom>
        </p:spPr>
      </p:pic>
      <p:sp>
        <p:nvSpPr>
          <p:cNvPr id="11"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a:t>Presentation title</a:t>
            </a:r>
          </a:p>
        </p:txBody>
      </p:sp>
      <p:sp>
        <p:nvSpPr>
          <p:cNvPr id="12"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a:t>Presenter name</a:t>
            </a:r>
          </a:p>
          <a:p>
            <a:pPr lvl="0"/>
            <a:r>
              <a:rPr lang="en-US"/>
              <a:t>Event name</a:t>
            </a:r>
          </a:p>
        </p:txBody>
      </p:sp>
    </p:spTree>
    <p:extLst>
      <p:ext uri="{BB962C8B-B14F-4D97-AF65-F5344CB8AC3E}">
        <p14:creationId xmlns:p14="http://schemas.microsoft.com/office/powerpoint/2010/main" val="17228785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 standard brand background">
    <p:spTree>
      <p:nvGrpSpPr>
        <p:cNvPr id="1" name=""/>
        <p:cNvGrpSpPr/>
        <p:nvPr/>
      </p:nvGrpSpPr>
      <p:grpSpPr>
        <a:xfrm>
          <a:off x="0" y="0"/>
          <a:ext cx="0" cy="0"/>
          <a:chOff x="0" y="0"/>
          <a:chExt cx="0" cy="0"/>
        </a:xfrm>
      </p:grpSpPr>
      <p:pic>
        <p:nvPicPr>
          <p:cNvPr id="1026" name="Picture 2" descr="Z:\852_General presentation_update_2017\02_ARTWORK\IMAGES\HI RES\background1280x960.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51694" y="0"/>
            <a:ext cx="12343695" cy="69433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pic>
        <p:nvPicPr>
          <p:cNvPr id="7" name="Picture 6"/>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8978260" y="4731017"/>
            <a:ext cx="2431723" cy="1657993"/>
          </a:xfrm>
          <a:prstGeom prst="rect">
            <a:avLst/>
          </a:prstGeom>
        </p:spPr>
      </p:pic>
      <p:sp>
        <p:nvSpPr>
          <p:cNvPr id="70"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a:t>Presentation title</a:t>
            </a:r>
          </a:p>
        </p:txBody>
      </p:sp>
      <p:sp>
        <p:nvSpPr>
          <p:cNvPr id="5"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a:t>Presenter name</a:t>
            </a:r>
          </a:p>
          <a:p>
            <a:pPr lvl="0"/>
            <a:r>
              <a:rPr lang="en-US"/>
              <a:t>Event name</a:t>
            </a:r>
          </a:p>
        </p:txBody>
      </p:sp>
    </p:spTree>
    <p:extLst>
      <p:ext uri="{BB962C8B-B14F-4D97-AF65-F5344CB8AC3E}">
        <p14:creationId xmlns:p14="http://schemas.microsoft.com/office/powerpoint/2010/main" val="15802261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25501" y="290513"/>
            <a:ext cx="8521700" cy="635000"/>
          </a:xfrm>
        </p:spPr>
        <p:txBody>
          <a:bodyPr/>
          <a:lstStyle/>
          <a:p>
            <a:r>
              <a:rPr lang="en-US"/>
              <a:t>Click to edit Master title style</a:t>
            </a:r>
            <a:endParaRPr lang="en-GB"/>
          </a:p>
        </p:txBody>
      </p:sp>
      <p:sp>
        <p:nvSpPr>
          <p:cNvPr id="3" name="Chart Placeholder 2"/>
          <p:cNvSpPr>
            <a:spLocks noGrp="1"/>
          </p:cNvSpPr>
          <p:nvPr>
            <p:ph type="chart" sz="half" idx="1"/>
          </p:nvPr>
        </p:nvSpPr>
        <p:spPr>
          <a:xfrm>
            <a:off x="1289051" y="1546225"/>
            <a:ext cx="4874683" cy="5092700"/>
          </a:xfrm>
        </p:spPr>
        <p:txBody>
          <a:bodyPr/>
          <a:lstStyle/>
          <a:p>
            <a:pPr lvl="0"/>
            <a:endParaRPr lang="en-GB" noProof="0"/>
          </a:p>
        </p:txBody>
      </p:sp>
      <p:sp>
        <p:nvSpPr>
          <p:cNvPr id="4" name="Text Placeholder 3"/>
          <p:cNvSpPr>
            <a:spLocks noGrp="1"/>
          </p:cNvSpPr>
          <p:nvPr>
            <p:ph type="body" sz="half" idx="2"/>
          </p:nvPr>
        </p:nvSpPr>
        <p:spPr>
          <a:xfrm>
            <a:off x="6366933" y="1546225"/>
            <a:ext cx="4876800" cy="509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C23186D7-8D90-49AA-8A1F-2B08E36BBEC6}" type="datetime1">
              <a:rPr lang="en-US" smtClean="0"/>
              <a:t>3/5/2025</a:t>
            </a:fld>
            <a:endParaRPr lang="en-GB"/>
          </a:p>
        </p:txBody>
      </p:sp>
    </p:spTree>
    <p:extLst>
      <p:ext uri="{BB962C8B-B14F-4D97-AF65-F5344CB8AC3E}">
        <p14:creationId xmlns:p14="http://schemas.microsoft.com/office/powerpoint/2010/main" val="3366831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478365" y="1803401"/>
            <a:ext cx="11041060"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958848" y="2168526"/>
            <a:ext cx="10080576" cy="3951474"/>
          </a:xfrm>
          <a:prstGeom prst="rect">
            <a:avLst/>
          </a:prstGeom>
        </p:spPr>
        <p:txBody>
          <a:bodyPr/>
          <a:lstStyle/>
          <a:p>
            <a:pPr lvl="0"/>
            <a:r>
              <a:rPr lang="en-US" noProof="0"/>
              <a:t>Click icon to add SmartArt graphic</a:t>
            </a:r>
            <a:endParaRPr lang="en-GB" noProof="0"/>
          </a:p>
        </p:txBody>
      </p:sp>
      <p:cxnSp>
        <p:nvCxnSpPr>
          <p:cNvPr id="98" name="Straight Connector 97"/>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5C2D0B16-F0FF-41E0-A871-5E3AF1A46437}" type="datetime1">
              <a:rPr lang="en-US" smtClean="0"/>
              <a:t>3/5/2025</a:t>
            </a:fld>
            <a:endParaRPr lang="en-GB"/>
          </a:p>
        </p:txBody>
      </p:sp>
      <p:sp>
        <p:nvSpPr>
          <p:cNvPr id="100"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43567479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48CE7FA-16BA-4B7A-BBE7-3770B2B1F311}" type="datetime1">
              <a:rPr lang="en-US" smtClean="0"/>
              <a:t>3/5/2025</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894728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F9C2-A5C8-8648-BB7F-03444D5BF1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564857-CCF8-8C4D-8431-A3A6EDA9C257}"/>
              </a:ext>
            </a:extLst>
          </p:cNvPr>
          <p:cNvSpPr>
            <a:spLocks noGrp="1"/>
          </p:cNvSpPr>
          <p:nvPr>
            <p:ph type="dt" sz="half" idx="10"/>
          </p:nvPr>
        </p:nvSpPr>
        <p:spPr/>
        <p:txBody>
          <a:bodyPr/>
          <a:lstStyle/>
          <a:p>
            <a:fld id="{49FEB008-7E12-4662-B3B6-ED7EDEAFDAE7}" type="datetime1">
              <a:rPr lang="en-US" smtClean="0"/>
              <a:t>3/5/2025</a:t>
            </a:fld>
            <a:endParaRPr lang="en-GB"/>
          </a:p>
        </p:txBody>
      </p:sp>
      <p:sp>
        <p:nvSpPr>
          <p:cNvPr id="4" name="Footer Placeholder 3">
            <a:extLst>
              <a:ext uri="{FF2B5EF4-FFF2-40B4-BE49-F238E27FC236}">
                <a16:creationId xmlns:a16="http://schemas.microsoft.com/office/drawing/2014/main" id="{3DC87948-8C8F-D24F-B261-52F5BE45843B}"/>
              </a:ext>
            </a:extLst>
          </p:cNvPr>
          <p:cNvSpPr>
            <a:spLocks noGrp="1"/>
          </p:cNvSpPr>
          <p:nvPr>
            <p:ph type="ftr" sz="quarter" idx="11"/>
          </p:nvPr>
        </p:nvSpPr>
        <p:spPr/>
        <p:txBody>
          <a:bodyPr/>
          <a:lstStyle/>
          <a:p>
            <a:endParaRPr lang="en-GB" b="1"/>
          </a:p>
        </p:txBody>
      </p:sp>
      <p:sp>
        <p:nvSpPr>
          <p:cNvPr id="5" name="Slide Number Placeholder 4">
            <a:extLst>
              <a:ext uri="{FF2B5EF4-FFF2-40B4-BE49-F238E27FC236}">
                <a16:creationId xmlns:a16="http://schemas.microsoft.com/office/drawing/2014/main" id="{90441F59-9F0E-3D4F-B5F1-925429D719AF}"/>
              </a:ext>
            </a:extLst>
          </p:cNvPr>
          <p:cNvSpPr>
            <a:spLocks noGrp="1"/>
          </p:cNvSpPr>
          <p:nvPr>
            <p:ph type="sldNum" sz="quarter" idx="12"/>
          </p:nvPr>
        </p:nvSpPr>
        <p:spPr/>
        <p:txBody>
          <a:bodyPr/>
          <a:lstStyle/>
          <a:p>
            <a:fld id="{71F9F866-B438-9445-8D9F-1F8FF6608833}" type="slidenum">
              <a:rPr lang="en-GB" smtClean="0"/>
              <a:pPr/>
              <a:t>‹#›</a:t>
            </a:fld>
            <a:endParaRPr lang="en-GB"/>
          </a:p>
        </p:txBody>
      </p:sp>
    </p:spTree>
    <p:extLst>
      <p:ext uri="{BB962C8B-B14F-4D97-AF65-F5344CB8AC3E}">
        <p14:creationId xmlns:p14="http://schemas.microsoft.com/office/powerpoint/2010/main" val="4212245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66" name="Straight Connector 165"/>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B28473D-9E49-480E-967C-2DE6ECFF9A03}" type="datetime1">
              <a:rPr lang="en-US" smtClean="0"/>
              <a:t>3/5/2025</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426465"/>
            <a:ext cx="10274300" cy="4698112"/>
          </a:xfrm>
        </p:spPr>
        <p:txBody>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22983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A3839-9580-174C-8C54-BC1EF7BED0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ADC112-925C-734D-B896-D28500D7E0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216C7-3F2E-A44B-9D84-6AF31285E263}"/>
              </a:ext>
            </a:extLst>
          </p:cNvPr>
          <p:cNvSpPr>
            <a:spLocks noGrp="1"/>
          </p:cNvSpPr>
          <p:nvPr>
            <p:ph type="dt" sz="half" idx="10"/>
          </p:nvPr>
        </p:nvSpPr>
        <p:spPr/>
        <p:txBody>
          <a:bodyPr/>
          <a:lstStyle/>
          <a:p>
            <a:fld id="{13CA8237-901F-4D4F-83F3-40323FF43998}" type="datetime1">
              <a:rPr lang="en-US" smtClean="0"/>
              <a:t>3/5/2025</a:t>
            </a:fld>
            <a:endParaRPr lang="en-US"/>
          </a:p>
        </p:txBody>
      </p:sp>
      <p:sp>
        <p:nvSpPr>
          <p:cNvPr id="5" name="Footer Placeholder 4">
            <a:extLst>
              <a:ext uri="{FF2B5EF4-FFF2-40B4-BE49-F238E27FC236}">
                <a16:creationId xmlns:a16="http://schemas.microsoft.com/office/drawing/2014/main" id="{F3D73A50-BE09-A648-8FB0-FA1A2EDE2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9DA4B-AE8F-8840-8F95-2369295F46C4}"/>
              </a:ext>
            </a:extLst>
          </p:cNvPr>
          <p:cNvSpPr>
            <a:spLocks noGrp="1"/>
          </p:cNvSpPr>
          <p:nvPr>
            <p:ph type="sldNum" sz="quarter" idx="12"/>
          </p:nvPr>
        </p:nvSpPr>
        <p:spPr/>
        <p:txBody>
          <a:bodyPr/>
          <a:lstStyle/>
          <a:p>
            <a:fld id="{09103021-3266-B745-92D6-86FD5699B4C6}" type="slidenum">
              <a:rPr lang="en-US" smtClean="0"/>
              <a:t>‹#›</a:t>
            </a:fld>
            <a:endParaRPr lang="en-US"/>
          </a:p>
        </p:txBody>
      </p:sp>
    </p:spTree>
    <p:extLst>
      <p:ext uri="{BB962C8B-B14F-4D97-AF65-F5344CB8AC3E}">
        <p14:creationId xmlns:p14="http://schemas.microsoft.com/office/powerpoint/2010/main" val="115357222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B02E2-B1B8-234F-A84D-B6C59F703FEA}"/>
              </a:ext>
            </a:extLst>
          </p:cNvPr>
          <p:cNvSpPr>
            <a:spLocks noGrp="1"/>
          </p:cNvSpPr>
          <p:nvPr>
            <p:ph type="dt" sz="half" idx="10"/>
          </p:nvPr>
        </p:nvSpPr>
        <p:spPr/>
        <p:txBody>
          <a:bodyPr/>
          <a:lstStyle/>
          <a:p>
            <a:fld id="{0493C6D3-E188-41EB-81EA-E7E419B22A89}" type="datetime1">
              <a:rPr lang="en-US" smtClean="0"/>
              <a:t>3/5/2025</a:t>
            </a:fld>
            <a:endParaRPr lang="en-US"/>
          </a:p>
        </p:txBody>
      </p:sp>
      <p:sp>
        <p:nvSpPr>
          <p:cNvPr id="3" name="Footer Placeholder 2">
            <a:extLst>
              <a:ext uri="{FF2B5EF4-FFF2-40B4-BE49-F238E27FC236}">
                <a16:creationId xmlns:a16="http://schemas.microsoft.com/office/drawing/2014/main" id="{1B2CB346-846D-4C46-89E2-B691162314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CCCEA9-6589-E143-BEBD-D7C7E0D0FFBB}"/>
              </a:ext>
            </a:extLst>
          </p:cNvPr>
          <p:cNvSpPr>
            <a:spLocks noGrp="1"/>
          </p:cNvSpPr>
          <p:nvPr>
            <p:ph type="sldNum" sz="quarter" idx="12"/>
          </p:nvPr>
        </p:nvSpPr>
        <p:spPr/>
        <p:txBody>
          <a:bodyPr/>
          <a:lstStyle/>
          <a:p>
            <a:fld id="{09103021-3266-B745-92D6-86FD5699B4C6}" type="slidenum">
              <a:rPr lang="en-US" smtClean="0"/>
              <a:t>‹#›</a:t>
            </a:fld>
            <a:endParaRPr lang="en-US"/>
          </a:p>
        </p:txBody>
      </p:sp>
    </p:spTree>
    <p:extLst>
      <p:ext uri="{BB962C8B-B14F-4D97-AF65-F5344CB8AC3E}">
        <p14:creationId xmlns:p14="http://schemas.microsoft.com/office/powerpoint/2010/main" val="3301483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960966" y="1447801"/>
            <a:ext cx="4798481" cy="5013325"/>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04" name="Round Same Side Corner Rectangle 103"/>
          <p:cNvSpPr/>
          <p:nvPr userDrawn="1"/>
        </p:nvSpPr>
        <p:spPr>
          <a:xfrm>
            <a:off x="6426201" y="1447801"/>
            <a:ext cx="4806951" cy="50124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4" name="Content Placeholder 3"/>
          <p:cNvSpPr>
            <a:spLocks noGrp="1"/>
          </p:cNvSpPr>
          <p:nvPr>
            <p:ph sz="quarter" idx="10" hasCustomPrompt="1"/>
          </p:nvPr>
        </p:nvSpPr>
        <p:spPr>
          <a:xfrm>
            <a:off x="958851" y="1447801"/>
            <a:ext cx="4800600" cy="5038726"/>
          </a:xfrm>
        </p:spPr>
        <p:txBody>
          <a:bodyPr/>
          <a:lstStyle>
            <a:lvl1pPr>
              <a:defRPr baseline="0"/>
            </a:lvl1pPr>
          </a:lstStyle>
          <a:p>
            <a:pPr lvl="0"/>
            <a:r>
              <a:rPr lang="en-US"/>
              <a:t>Click icon to insert object</a:t>
            </a:r>
          </a:p>
        </p:txBody>
      </p:sp>
      <p:sp>
        <p:nvSpPr>
          <p:cNvPr id="13" name="Content Placeholder 3"/>
          <p:cNvSpPr>
            <a:spLocks noGrp="1"/>
          </p:cNvSpPr>
          <p:nvPr>
            <p:ph sz="quarter" idx="11" hasCustomPrompt="1"/>
          </p:nvPr>
        </p:nvSpPr>
        <p:spPr>
          <a:xfrm>
            <a:off x="6426200" y="1447802"/>
            <a:ext cx="4800600" cy="5038725"/>
          </a:xfrm>
        </p:spPr>
        <p:txBody>
          <a:bodyPr/>
          <a:lstStyle>
            <a:lvl1pPr>
              <a:defRPr baseline="0"/>
            </a:lvl1pPr>
          </a:lstStyle>
          <a:p>
            <a:pPr lvl="0"/>
            <a:r>
              <a:rPr lang="en-US"/>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022F673-5190-4982-9EAF-A4CFAEE663B9}" type="datetime1">
              <a:rPr lang="en-US" smtClean="0"/>
              <a:t>3/5/2025</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60660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960968" y="2168445"/>
            <a:ext cx="479848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A2E28A2F-2BDB-4CCD-AFCA-F3107B0BB97E}" type="datetime1">
              <a:rPr lang="en-US" smtClean="0"/>
              <a:t>3/5/2025</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04" name="Round Same Side Corner Rectangle 103"/>
          <p:cNvSpPr/>
          <p:nvPr userDrawn="1"/>
        </p:nvSpPr>
        <p:spPr>
          <a:xfrm>
            <a:off x="6426201" y="2168525"/>
            <a:ext cx="4806951"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4" name="Text Placeholder 3"/>
          <p:cNvSpPr>
            <a:spLocks noGrp="1"/>
          </p:cNvSpPr>
          <p:nvPr>
            <p:ph type="body" sz="quarter" idx="20" hasCustomPrompt="1"/>
          </p:nvPr>
        </p:nvSpPr>
        <p:spPr>
          <a:xfrm>
            <a:off x="944034" y="1446213"/>
            <a:ext cx="10289117" cy="723900"/>
          </a:xfrm>
        </p:spPr>
        <p:txBody>
          <a:bodyPr/>
          <a:lstStyle>
            <a:lvl1pPr>
              <a:defRPr/>
            </a:lvl1pPr>
          </a:lstStyle>
          <a:p>
            <a:pPr lvl="0"/>
            <a:r>
              <a:rPr lang="en-US"/>
              <a:t>Short intro text</a:t>
            </a:r>
          </a:p>
        </p:txBody>
      </p:sp>
      <p:sp>
        <p:nvSpPr>
          <p:cNvPr id="7" name="Text Placeholder 6"/>
          <p:cNvSpPr>
            <a:spLocks noGrp="1"/>
          </p:cNvSpPr>
          <p:nvPr>
            <p:ph type="body" sz="quarter" idx="21" hasCustomPrompt="1"/>
          </p:nvPr>
        </p:nvSpPr>
        <p:spPr>
          <a:xfrm>
            <a:off x="1134533" y="2271940"/>
            <a:ext cx="4148667" cy="244475"/>
          </a:xfrm>
        </p:spPr>
        <p:txBody>
          <a:bodyPr/>
          <a:lstStyle>
            <a:lvl1pPr>
              <a:defRPr sz="1600" baseline="0">
                <a:latin typeface="Franklin Gothic Medium" panose="020B0603020102020204" pitchFamily="34" charset="0"/>
              </a:defRPr>
            </a:lvl1pPr>
          </a:lstStyle>
          <a:p>
            <a:pPr lvl="0"/>
            <a:r>
              <a:rPr lang="en-US"/>
              <a:t>Chart title</a:t>
            </a:r>
          </a:p>
        </p:txBody>
      </p:sp>
      <p:sp>
        <p:nvSpPr>
          <p:cNvPr id="18" name="Text Placeholder 6"/>
          <p:cNvSpPr>
            <a:spLocks noGrp="1"/>
          </p:cNvSpPr>
          <p:nvPr>
            <p:ph type="body" sz="quarter" idx="22" hasCustomPrompt="1"/>
          </p:nvPr>
        </p:nvSpPr>
        <p:spPr>
          <a:xfrm>
            <a:off x="6764865" y="2246540"/>
            <a:ext cx="4148667" cy="269875"/>
          </a:xfrm>
        </p:spPr>
        <p:txBody>
          <a:bodyPr/>
          <a:lstStyle>
            <a:lvl1pPr>
              <a:defRPr sz="1600" baseline="0">
                <a:latin typeface="Franklin Gothic Medium" panose="020B0603020102020204" pitchFamily="34" charset="0"/>
              </a:defRPr>
            </a:lvl1pPr>
          </a:lstStyle>
          <a:p>
            <a:pPr lvl="0"/>
            <a:r>
              <a:rPr lang="en-US"/>
              <a:t>Chart title</a:t>
            </a:r>
          </a:p>
        </p:txBody>
      </p:sp>
      <p:sp>
        <p:nvSpPr>
          <p:cNvPr id="9" name="Content Placeholder 8"/>
          <p:cNvSpPr>
            <a:spLocks noGrp="1"/>
          </p:cNvSpPr>
          <p:nvPr>
            <p:ph sz="quarter" idx="23"/>
          </p:nvPr>
        </p:nvSpPr>
        <p:spPr>
          <a:xfrm>
            <a:off x="960968" y="2642489"/>
            <a:ext cx="4804833"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6430434" y="2641601"/>
            <a:ext cx="4804833"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2627946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577D6FAC-A87F-4E90-9BD3-715D15C5BA88}" type="datetime1">
              <a:rPr lang="en-US" smtClean="0"/>
              <a:t>3/5/2025</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10076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501651" y="1803401"/>
            <a:ext cx="11209867"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5" name="Content Placeholder 4"/>
          <p:cNvSpPr>
            <a:spLocks noGrp="1"/>
          </p:cNvSpPr>
          <p:nvPr>
            <p:ph sz="quarter" idx="10" hasCustomPrompt="1"/>
          </p:nvPr>
        </p:nvSpPr>
        <p:spPr>
          <a:xfrm>
            <a:off x="501651" y="1803402"/>
            <a:ext cx="11209867" cy="4657723"/>
          </a:xfrm>
        </p:spPr>
        <p:txBody>
          <a:bodyPr/>
          <a:lstStyle>
            <a:lvl1pPr>
              <a:defRPr baseline="0"/>
            </a:lvl1pPr>
          </a:lstStyle>
          <a:p>
            <a:pPr lvl="0"/>
            <a:r>
              <a:rPr lang="en-US"/>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E51CE5-F539-4BF9-9B6F-9AEB2E877C9B}" type="datetime1">
              <a:rPr lang="en-US" smtClean="0"/>
              <a:t>3/5/2025</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370932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501652" y="1436914"/>
            <a:ext cx="11209865" cy="5024211"/>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B8CCDE6-D3F8-49C1-9A47-AA4CAFECADDD}" type="datetime1">
              <a:rPr lang="en-US" smtClean="0"/>
              <a:t>3/5/2025</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5" name="Content Placeholder 4"/>
          <p:cNvSpPr>
            <a:spLocks noGrp="1"/>
          </p:cNvSpPr>
          <p:nvPr>
            <p:ph sz="quarter" idx="17" hasCustomPrompt="1"/>
          </p:nvPr>
        </p:nvSpPr>
        <p:spPr>
          <a:xfrm>
            <a:off x="501651" y="2115616"/>
            <a:ext cx="11209867" cy="4370909"/>
          </a:xfrm>
        </p:spPr>
        <p:txBody>
          <a:bodyPr/>
          <a:lstStyle>
            <a:lvl1pPr>
              <a:defRPr baseline="0"/>
            </a:lvl1pPr>
          </a:lstStyle>
          <a:p>
            <a:pPr lvl="0"/>
            <a:r>
              <a:rPr lang="en-US"/>
              <a:t>Click icon to add object</a:t>
            </a:r>
          </a:p>
        </p:txBody>
      </p:sp>
      <p:sp>
        <p:nvSpPr>
          <p:cNvPr id="7" name="Text Placeholder 6"/>
          <p:cNvSpPr>
            <a:spLocks noGrp="1"/>
          </p:cNvSpPr>
          <p:nvPr>
            <p:ph type="body" sz="quarter" idx="18" hasCustomPrompt="1"/>
          </p:nvPr>
        </p:nvSpPr>
        <p:spPr>
          <a:xfrm>
            <a:off x="960967" y="1507603"/>
            <a:ext cx="10272184" cy="608013"/>
          </a:xfrm>
        </p:spPr>
        <p:txBody>
          <a:bodyPr/>
          <a:lstStyle>
            <a:lvl1pPr>
              <a:defRPr sz="1800">
                <a:latin typeface="Franklin Gothic Medium" panose="020B0603020102020204" pitchFamily="34" charset="0"/>
              </a:defRPr>
            </a:lvl1pPr>
          </a:lstStyle>
          <a:p>
            <a:pPr lvl="0"/>
            <a:r>
              <a:rPr lang="en-US"/>
              <a:t>Chart title</a:t>
            </a:r>
          </a:p>
        </p:txBody>
      </p:sp>
    </p:spTree>
    <p:extLst>
      <p:ext uri="{BB962C8B-B14F-4D97-AF65-F5344CB8AC3E}">
        <p14:creationId xmlns:p14="http://schemas.microsoft.com/office/powerpoint/2010/main" val="573622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3D2758-6AB3-4CE7-B94A-EE15B83DC9AF}" type="datetime1">
              <a:rPr lang="en-US" smtClean="0"/>
              <a:t>3/5/2025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a:t>
            </a:r>
            <a:r>
              <a:rPr lang="en-US" sz="7000" baseline="0">
                <a:latin typeface="Franklin Gothic Book"/>
              </a:rPr>
              <a:t> for</a:t>
            </a:r>
            <a:br>
              <a:rPr lang="en-US" sz="7000" baseline="0">
                <a:latin typeface="Franklin Gothic Book"/>
              </a:rPr>
            </a:br>
            <a:r>
              <a:rPr lang="en-US" sz="7000" baseline="0">
                <a:latin typeface="Franklin Gothic Book"/>
              </a:rPr>
              <a:t>complex text</a:t>
            </a:r>
            <a:endParaRPr lang="en-US" sz="700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792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66" name="Straight Connector 165"/>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593E689-537A-41B2-870C-6F8DC28EAF7C}" type="datetime1">
              <a:rPr lang="en-US" smtClean="0"/>
              <a:t>3/5/2025</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426465"/>
            <a:ext cx="10274300" cy="4698112"/>
          </a:xfrm>
        </p:spPr>
        <p:txBody>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2977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5759448" y="1436915"/>
            <a:ext cx="5759977" cy="5043086"/>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8638115" y="4833942"/>
            <a:ext cx="2401309" cy="1286058"/>
          </a:xfrm>
          <a:prstGeom prst="roundRect">
            <a:avLst>
              <a:gd name="adj" fmla="val 10702"/>
            </a:avLst>
          </a:prstGeom>
        </p:spPr>
        <p:txBody>
          <a:bodyPr/>
          <a:lstStyle/>
          <a:p>
            <a:pPr lvl="0"/>
            <a:r>
              <a:rPr lang="en-US" noProof="0"/>
              <a:t>Click icon to add picture</a:t>
            </a:r>
            <a:endParaRPr lang="en-GB" noProof="0"/>
          </a:p>
        </p:txBody>
      </p:sp>
      <p:pic>
        <p:nvPicPr>
          <p:cNvPr id="7" name="Picture 6" descr="inverted commas closed.png"/>
          <p:cNvPicPr>
            <a:picLocks noChangeAspect="1"/>
          </p:cNvPicPr>
          <p:nvPr userDrawn="1"/>
        </p:nvPicPr>
        <p:blipFill rotWithShape="1">
          <a:blip r:embed="rId2" cstate="screen">
            <a:lum bright="70000" contrast="-70000"/>
            <a:extLst>
              <a:ext uri="{28A0092B-C50C-407E-A947-70E740481C1C}">
                <a14:useLocalDpi xmlns:a14="http://schemas.microsoft.com/office/drawing/2010/main"/>
              </a:ext>
            </a:extLst>
          </a:blip>
          <a:srcRect/>
          <a:stretch/>
        </p:blipFill>
        <p:spPr>
          <a:xfrm>
            <a:off x="10023759" y="2769740"/>
            <a:ext cx="1016027" cy="542668"/>
          </a:xfrm>
          <a:prstGeom prst="rect">
            <a:avLst/>
          </a:prstGeom>
        </p:spPr>
      </p:pic>
      <p:pic>
        <p:nvPicPr>
          <p:cNvPr id="8" name="Picture 7" descr="inverted commas open.png"/>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a:stretch/>
        </p:blipFill>
        <p:spPr>
          <a:xfrm>
            <a:off x="6237549" y="1598643"/>
            <a:ext cx="923664" cy="531132"/>
          </a:xfrm>
          <a:prstGeom prst="rect">
            <a:avLst/>
          </a:prstGeom>
        </p:spPr>
      </p:pic>
      <p:sp>
        <p:nvSpPr>
          <p:cNvPr id="12" name="Text Placeholder 6"/>
          <p:cNvSpPr>
            <a:spLocks noGrp="1"/>
          </p:cNvSpPr>
          <p:nvPr>
            <p:ph type="body" sz="quarter" idx="14" hasCustomPrompt="1"/>
          </p:nvPr>
        </p:nvSpPr>
        <p:spPr>
          <a:xfrm>
            <a:off x="956734" y="1436916"/>
            <a:ext cx="4320113" cy="468308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accent6"/>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3539E-7922-4B6F-BF32-A635EF0B657E}" type="datetime1">
              <a:rPr lang="en-US" smtClean="0"/>
              <a:t>3/5/2025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10" name="Text Placeholder 9"/>
          <p:cNvSpPr>
            <a:spLocks noGrp="1"/>
          </p:cNvSpPr>
          <p:nvPr>
            <p:ph type="body" sz="quarter" idx="17"/>
          </p:nvPr>
        </p:nvSpPr>
        <p:spPr>
          <a:xfrm>
            <a:off x="6624638" y="1884363"/>
            <a:ext cx="3919537" cy="2519362"/>
          </a:xfrm>
        </p:spPr>
        <p:txBody>
          <a:bodyPr/>
          <a:lstStyle>
            <a:lvl1pPr>
              <a:defRPr sz="4000" i="1">
                <a:solidFill>
                  <a:schemeClr val="accent1"/>
                </a:solidFill>
              </a:defRPr>
            </a:lvl1pPr>
          </a:lstStyle>
          <a:p>
            <a:pPr lvl="0"/>
            <a:r>
              <a:rPr lang="en-US"/>
              <a:t>Edit Master text styles</a:t>
            </a:r>
          </a:p>
        </p:txBody>
      </p:sp>
    </p:spTree>
    <p:extLst>
      <p:ext uri="{BB962C8B-B14F-4D97-AF65-F5344CB8AC3E}">
        <p14:creationId xmlns:p14="http://schemas.microsoft.com/office/powerpoint/2010/main" val="1389451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956733" y="1409700"/>
            <a:ext cx="4809067"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02812081-EE25-4B16-9311-2E0EEBBF24E4}" type="datetime1">
              <a:rPr lang="en-US" smtClean="0"/>
              <a:t>3/5/2025</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05" name="Text Placeholder 6"/>
          <p:cNvSpPr>
            <a:spLocks noGrp="1"/>
          </p:cNvSpPr>
          <p:nvPr>
            <p:ph type="body" sz="quarter" idx="17"/>
          </p:nvPr>
        </p:nvSpPr>
        <p:spPr>
          <a:xfrm>
            <a:off x="6426200" y="1409700"/>
            <a:ext cx="4802715"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4" name="Straight Connector 103"/>
          <p:cNvCxnSpPr/>
          <p:nvPr userDrawn="1"/>
        </p:nvCxnSpPr>
        <p:spPr>
          <a:xfrm>
            <a:off x="6069084"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127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4ECBB4-B2B4-444C-8FA3-C180472A2D15}" type="datetime1">
              <a:rPr lang="en-US" smtClean="0"/>
              <a:t>3/5/2025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a:t>
            </a:r>
            <a:r>
              <a:rPr lang="en-US" sz="7000" baseline="0">
                <a:latin typeface="Franklin Gothic Book"/>
              </a:rPr>
              <a:t> for</a:t>
            </a:r>
            <a:br>
              <a:rPr lang="en-US" sz="7000" baseline="0">
                <a:latin typeface="Franklin Gothic Book"/>
              </a:rPr>
            </a:br>
            <a:r>
              <a:rPr lang="en-US" sz="7000" baseline="0">
                <a:latin typeface="Franklin Gothic Book"/>
              </a:rPr>
              <a:t>images</a:t>
            </a:r>
            <a:endParaRPr lang="en-US" sz="700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087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a:t>Click icon to add picture</a:t>
            </a:r>
            <a:endParaRPr lang="en-GB" noProof="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10861F7-8D44-437F-ACF2-6279CCEEA218}" type="datetime1">
              <a:rPr lang="en-US" smtClean="0"/>
              <a:t>3/5/2025</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569156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2151162"/>
            <a:ext cx="10289799" cy="4319489"/>
          </a:xfrm>
          <a:prstGeom prst="round2SameRect">
            <a:avLst>
              <a:gd name="adj1" fmla="val 6739"/>
              <a:gd name="adj2" fmla="val 0"/>
            </a:avLst>
          </a:prstGeom>
        </p:spPr>
        <p:txBody>
          <a:bodyPr/>
          <a:lstStyle/>
          <a:p>
            <a:pPr lvl="0"/>
            <a:r>
              <a:rPr lang="en-US" noProof="0"/>
              <a:t>Click icon to add picture</a:t>
            </a:r>
            <a:endParaRPr lang="en-GB" noProof="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1019117-7FEE-4B77-A4E3-47A7EC32C6AE}" type="datetime1">
              <a:rPr lang="en-US" smtClean="0"/>
              <a:t>3/5/2025</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hasCustomPrompt="1"/>
          </p:nvPr>
        </p:nvSpPr>
        <p:spPr>
          <a:xfrm>
            <a:off x="944034" y="1436193"/>
            <a:ext cx="10289117" cy="358775"/>
          </a:xfrm>
        </p:spPr>
        <p:txBody>
          <a:bodyPr/>
          <a:lstStyle>
            <a:lvl1pPr>
              <a:defRPr baseline="0">
                <a:latin typeface="Franklin Gothic Medium" panose="020B0603020102020204" pitchFamily="34" charset="0"/>
              </a:defRPr>
            </a:lvl1pPr>
          </a:lstStyle>
          <a:p>
            <a:pPr lvl="0"/>
            <a:r>
              <a:rPr lang="en-US"/>
              <a:t>Image title</a:t>
            </a:r>
          </a:p>
        </p:txBody>
      </p:sp>
    </p:spTree>
    <p:extLst>
      <p:ext uri="{BB962C8B-B14F-4D97-AF65-F5344CB8AC3E}">
        <p14:creationId xmlns:p14="http://schemas.microsoft.com/office/powerpoint/2010/main" val="4116465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08F6BBDE-C670-43AE-B63E-295273619FEC}" type="datetime1">
              <a:rPr lang="en-US" smtClean="0"/>
              <a:t>3/5/2025</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p:nvPr>
        </p:nvSpPr>
        <p:spPr>
          <a:xfrm>
            <a:off x="960968" y="1455576"/>
            <a:ext cx="4804833" cy="50150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a:t>Click to edit Master text styles</a:t>
            </a:r>
          </a:p>
        </p:txBody>
      </p:sp>
    </p:spTree>
    <p:extLst>
      <p:ext uri="{BB962C8B-B14F-4D97-AF65-F5344CB8AC3E}">
        <p14:creationId xmlns:p14="http://schemas.microsoft.com/office/powerpoint/2010/main" val="3522794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8350251" y="1435424"/>
            <a:ext cx="2882900" cy="4689151"/>
          </a:xfrm>
          <a:prstGeom prst="roundRect">
            <a:avLst>
              <a:gd name="adj" fmla="val 10702"/>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2C49400-4CFD-45C0-B683-6BC3FBE148C5}" type="datetime1">
              <a:rPr lang="en-US" smtClean="0"/>
              <a:t>3/5/2025</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p:nvPr>
        </p:nvSpPr>
        <p:spPr>
          <a:xfrm>
            <a:off x="958851" y="1435424"/>
            <a:ext cx="6908800" cy="504475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49936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426202" y="1404831"/>
            <a:ext cx="4806949" cy="5065820"/>
          </a:xfrm>
          <a:prstGeom prst="round2SameRect">
            <a:avLst>
              <a:gd name="adj1" fmla="val 5389"/>
              <a:gd name="adj2" fmla="val 0"/>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0C4065B9-EE4D-4194-8514-7AC11A615DD4}" type="datetime1">
              <a:rPr lang="en-US" smtClean="0"/>
              <a:t>3/5/2025</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p:nvPr>
        </p:nvSpPr>
        <p:spPr>
          <a:xfrm>
            <a:off x="960968" y="1404831"/>
            <a:ext cx="4804833"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958851" y="1771544"/>
            <a:ext cx="4806949" cy="4699108"/>
          </a:xfrm>
        </p:spPr>
        <p:txBody>
          <a:bodyPr>
            <a:normAutofit/>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46864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27584"/>
            <a:ext cx="5151967" cy="5043067"/>
          </a:xfrm>
          <a:prstGeom prst="round2SameRect">
            <a:avLst>
              <a:gd name="adj1" fmla="val 1674"/>
              <a:gd name="adj2" fmla="val 0"/>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9095580-B8B1-44C6-A170-48F5B6FAFCAA}" type="datetime1">
              <a:rPr lang="en-US" smtClean="0"/>
              <a:t>3/5/2025</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8" name="Text Placeholder 5"/>
          <p:cNvSpPr>
            <a:spLocks noGrp="1"/>
          </p:cNvSpPr>
          <p:nvPr>
            <p:ph type="body" sz="quarter" idx="16"/>
          </p:nvPr>
        </p:nvSpPr>
        <p:spPr>
          <a:xfrm>
            <a:off x="6712477" y="1427584"/>
            <a:ext cx="4806949" cy="5043068"/>
          </a:xfrm>
        </p:spPr>
        <p:txBody>
          <a:bodyPr>
            <a:normAutofit/>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04152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36914"/>
            <a:ext cx="5281083" cy="5033737"/>
          </a:xfrm>
          <a:prstGeom prst="round2SameRect">
            <a:avLst>
              <a:gd name="adj1" fmla="val 6315"/>
              <a:gd name="adj2" fmla="val 0"/>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7CB543BB-2611-47E7-8E03-ECA53389D90A}" type="datetime1">
              <a:rPr lang="en-US" smtClean="0"/>
              <a:t>3/5/2025</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1" name="Text Placeholder 5"/>
          <p:cNvSpPr>
            <a:spLocks noGrp="1"/>
          </p:cNvSpPr>
          <p:nvPr>
            <p:ph type="body" sz="quarter" idx="17"/>
          </p:nvPr>
        </p:nvSpPr>
        <p:spPr>
          <a:xfrm>
            <a:off x="6758517" y="1931436"/>
            <a:ext cx="4806949" cy="4539215"/>
          </a:xfrm>
        </p:spPr>
        <p:txBody>
          <a:bodyPr>
            <a:normAutofit/>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5"/>
          <p:cNvSpPr>
            <a:spLocks noGrp="1"/>
          </p:cNvSpPr>
          <p:nvPr>
            <p:ph type="body" sz="quarter" idx="18" hasCustomPrompt="1"/>
          </p:nvPr>
        </p:nvSpPr>
        <p:spPr>
          <a:xfrm>
            <a:off x="6758516" y="1436914"/>
            <a:ext cx="4806949" cy="443076"/>
          </a:xfrm>
        </p:spPr>
        <p:txBody>
          <a:bodyPr>
            <a:normAutofit/>
          </a:bodyPr>
          <a:lstStyle>
            <a:lvl1pPr>
              <a:defRPr sz="2000">
                <a:latin typeface="Franklin Gothic Medium" panose="020B0603020102020204" pitchFamily="34" charset="0"/>
              </a:defRPr>
            </a:lvl1pPr>
            <a:lvl2pPr>
              <a:defRPr sz="2000"/>
            </a:lvl2pPr>
            <a:lvl3pPr>
              <a:defRPr sz="2000"/>
            </a:lvl3pPr>
            <a:lvl4pPr>
              <a:defRPr sz="2000"/>
            </a:lvl4pPr>
          </a:lstStyle>
          <a:p>
            <a:pPr lvl="0"/>
            <a:r>
              <a:rPr lang="en-US"/>
              <a:t>Click to edit Master text styles</a:t>
            </a:r>
          </a:p>
        </p:txBody>
      </p:sp>
    </p:spTree>
    <p:extLst>
      <p:ext uri="{BB962C8B-B14F-4D97-AF65-F5344CB8AC3E}">
        <p14:creationId xmlns:p14="http://schemas.microsoft.com/office/powerpoint/2010/main" val="238925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8C68F326-D399-4B13-81FF-60BC6B59F3C3}" type="datetime1">
              <a:rPr lang="en-US" smtClean="0"/>
              <a:t>3/5/2025</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33553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2878667" cy="3779411"/>
          </a:xfrm>
          <a:prstGeom prst="roundRect">
            <a:avLst>
              <a:gd name="adj" fmla="val 5286"/>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157631" y="2180104"/>
            <a:ext cx="2878667" cy="3779411"/>
          </a:xfrm>
          <a:prstGeom prst="roundRect">
            <a:avLst>
              <a:gd name="adj" fmla="val 5286"/>
            </a:avLst>
          </a:prstGeom>
        </p:spPr>
        <p:txBody>
          <a:bodyPr/>
          <a:lstStyle/>
          <a:p>
            <a:pPr lvl="0"/>
            <a:r>
              <a:rPr lang="en-US" noProof="0"/>
              <a:t>Click icon to add picture</a:t>
            </a:r>
            <a:endParaRPr lang="en-GB" noProof="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D2C30BDE-DAE0-4CA0-8DAB-08A5D5237341}" type="datetime1">
              <a:rPr lang="en-US" smtClean="0"/>
              <a:t>3/5/2025</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185066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6724313" cy="1800226"/>
          </a:xfrm>
          <a:prstGeom prst="roundRect">
            <a:avLst>
              <a:gd name="adj" fmla="val 5286"/>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4798480" y="4319588"/>
            <a:ext cx="6720944" cy="1639926"/>
          </a:xfrm>
          <a:prstGeom prst="roundRect">
            <a:avLst>
              <a:gd name="adj" fmla="val 5286"/>
            </a:avLst>
          </a:prstGeom>
        </p:spPr>
        <p:txBody>
          <a:bodyPr/>
          <a:lstStyle/>
          <a:p>
            <a:pPr lvl="0"/>
            <a:r>
              <a:rPr lang="en-US" noProof="0"/>
              <a:t>Click icon to add picture</a:t>
            </a:r>
            <a:endParaRPr lang="en-GB" noProof="0"/>
          </a:p>
        </p:txBody>
      </p:sp>
      <p:sp>
        <p:nvSpPr>
          <p:cNvPr id="101"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3ACCEAC-48F6-4671-9A59-480DBB2B21E9}" type="datetime1">
              <a:rPr lang="en-US" smtClean="0"/>
              <a:t>3/5/2025</a:t>
            </a:fld>
            <a:endParaRPr lang="en-GB"/>
          </a:p>
        </p:txBody>
      </p:sp>
      <p:sp>
        <p:nvSpPr>
          <p:cNvPr id="102"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733067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5276847"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718297" y="2160587"/>
            <a:ext cx="2400000" cy="1800226"/>
          </a:xfrm>
          <a:prstGeom prst="roundRect">
            <a:avLst>
              <a:gd name="adj" fmla="val 1665"/>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360048" y="2160588"/>
            <a:ext cx="2159033" cy="1089346"/>
          </a:xfrm>
          <a:prstGeom prst="roundRect">
            <a:avLst>
              <a:gd name="adj" fmla="val 5742"/>
            </a:avLst>
          </a:prstGeom>
        </p:spPr>
        <p:txBody>
          <a:bodyPr/>
          <a:lstStyle/>
          <a:p>
            <a:pPr lvl="0"/>
            <a:r>
              <a:rPr lang="en-US" noProof="0"/>
              <a:t>Click icon to add picture</a:t>
            </a:r>
            <a:endParaRPr lang="en-GB" noProof="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718299" y="4140313"/>
            <a:ext cx="1920000" cy="1800000"/>
          </a:xfrm>
          <a:prstGeom prst="roundRect">
            <a:avLst>
              <a:gd name="adj" fmla="val 4466"/>
            </a:avLst>
          </a:prstGeom>
        </p:spPr>
        <p:txBody>
          <a:bodyPr/>
          <a:lstStyle/>
          <a:p>
            <a:pPr lvl="0"/>
            <a:r>
              <a:rPr lang="en-US" noProof="0"/>
              <a:t>Click icon to add picture</a:t>
            </a:r>
            <a:endParaRPr lang="en-GB" noProof="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80" y="3419950"/>
            <a:ext cx="1920000" cy="1260000"/>
          </a:xfrm>
          <a:prstGeom prst="roundRect">
            <a:avLst>
              <a:gd name="adj" fmla="val 5336"/>
            </a:avLst>
          </a:prstGeom>
        </p:spPr>
        <p:txBody>
          <a:bodyPr/>
          <a:lstStyle/>
          <a:p>
            <a:pPr lvl="0"/>
            <a:r>
              <a:rPr lang="en-US" noProof="0"/>
              <a:t>Click icon to add picture</a:t>
            </a:r>
            <a:endParaRPr lang="en-GB" noProof="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885021" y="4863353"/>
            <a:ext cx="2634060" cy="1068054"/>
          </a:xfrm>
          <a:prstGeom prst="roundRect">
            <a:avLst>
              <a:gd name="adj" fmla="val 5591"/>
            </a:avLst>
          </a:prstGeom>
        </p:spPr>
        <p:txBody>
          <a:bodyPr/>
          <a:lstStyle/>
          <a:p>
            <a:pPr lvl="0"/>
            <a:r>
              <a:rPr lang="en-US" noProof="0"/>
              <a:t>Click icon to add picture</a:t>
            </a:r>
            <a:endParaRPr lang="en-GB" noProof="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490C84C-080C-44B9-ABB2-1A48DCB7B3D2}" type="datetime1">
              <a:rPr lang="en-US" smtClean="0"/>
              <a:t>3/5/2025</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641623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8" y="2160587"/>
            <a:ext cx="3841449" cy="1800226"/>
          </a:xfrm>
          <a:prstGeom prst="roundRect">
            <a:avLst>
              <a:gd name="adj" fmla="val 5400"/>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275697" y="2160588"/>
            <a:ext cx="3362416" cy="1808483"/>
          </a:xfrm>
          <a:prstGeom prst="roundRect">
            <a:avLst>
              <a:gd name="adj" fmla="val 4197"/>
            </a:avLst>
          </a:prstGeom>
        </p:spPr>
        <p:txBody>
          <a:bodyPr/>
          <a:lstStyle/>
          <a:p>
            <a:pPr lvl="0"/>
            <a:r>
              <a:rPr lang="en-US" noProof="0"/>
              <a:t>Click icon to add picture</a:t>
            </a:r>
            <a:endParaRPr lang="en-GB" noProof="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7515" y="4319589"/>
            <a:ext cx="4800784" cy="1800411"/>
          </a:xfrm>
          <a:prstGeom prst="roundRect">
            <a:avLst>
              <a:gd name="adj" fmla="val 4986"/>
            </a:avLst>
          </a:prstGeom>
        </p:spPr>
        <p:txBody>
          <a:bodyPr/>
          <a:lstStyle/>
          <a:p>
            <a:pPr lvl="0"/>
            <a:r>
              <a:rPr lang="en-US" noProof="0"/>
              <a:t>Click icon to add picture</a:t>
            </a:r>
            <a:endParaRPr lang="en-GB" noProof="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60967" y="4319588"/>
            <a:ext cx="2396064" cy="1800412"/>
          </a:xfrm>
          <a:prstGeom prst="roundRect">
            <a:avLst>
              <a:gd name="adj" fmla="val 6218"/>
            </a:avLst>
          </a:prstGeom>
        </p:spPr>
        <p:txBody>
          <a:bodyPr/>
          <a:lstStyle/>
          <a:p>
            <a:pPr lvl="0"/>
            <a:r>
              <a:rPr lang="en-US" noProof="0"/>
              <a:t>Click icon to add picture</a:t>
            </a:r>
            <a:endParaRPr lang="en-GB" noProof="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118597" y="2160589"/>
            <a:ext cx="2400827" cy="3959411"/>
          </a:xfrm>
          <a:prstGeom prst="roundRect">
            <a:avLst>
              <a:gd name="adj" fmla="val 3743"/>
            </a:avLst>
          </a:prstGeom>
        </p:spPr>
        <p:txBody>
          <a:bodyPr/>
          <a:lstStyle/>
          <a:p>
            <a:pPr lvl="0"/>
            <a:r>
              <a:rPr lang="en-US" noProof="0"/>
              <a:t>Click icon to add picture</a:t>
            </a:r>
            <a:endParaRPr lang="en-GB" noProof="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EB3341C6-94B0-4963-BA99-6AFF1D569F5E}" type="datetime1">
              <a:rPr lang="en-US" smtClean="0"/>
              <a:t>3/5/2025</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055648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179"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7031"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9632"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837513"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6715651"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6718297"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8947F09-1A3A-4BCE-BF75-C7A06647FAC9}" type="datetime1">
              <a:rPr lang="en-US" smtClean="0"/>
              <a:t>3/5/2025</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9266013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51462"/>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80" y="289132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799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62476"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8180" y="433137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62476" y="4331188"/>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798481"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6718299" y="145146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6702777" y="2891326"/>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1" y="433137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6702777" y="4331189"/>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51461"/>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8640231" y="289132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8640231" y="433137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C8896D7-4265-4B42-B5EB-C62BC1A22BE4}" type="datetime1">
              <a:rPr lang="en-US" smtClean="0"/>
              <a:t>3/5/2025</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429119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14139"/>
            <a:ext cx="3357032"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79" y="2854000"/>
            <a:ext cx="3360708"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6" y="1414139"/>
            <a:ext cx="3360703"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0" y="4294052"/>
            <a:ext cx="3359151"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14138"/>
            <a:ext cx="2876408"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D59D9EF5-B23C-43B6-810D-5FC84CEDF1DC}" type="datetime1">
              <a:rPr lang="en-US" smtClean="0"/>
              <a:t>3/5/2025</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762893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3357031" y="1451461"/>
            <a:ext cx="7682395"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5DB1F6B-70F5-42EF-89D6-49DA71B4993E}" type="datetime1">
              <a:rPr lang="en-US" smtClean="0"/>
              <a:t>3/5/2025</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847" y="1451460"/>
            <a:ext cx="1919819"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3357029" y="4690873"/>
            <a:ext cx="7682395"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65882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9" y="2160588"/>
            <a:ext cx="4801125"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AAAB5157-55CC-4261-BBA1-BD486DFC6B85}" type="datetime1">
              <a:rPr lang="en-US" smtClean="0"/>
              <a:t>3/5/2025</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8849" y="2160588"/>
            <a:ext cx="5278967" cy="3240274"/>
          </a:xfrm>
          <a:prstGeom prst="roundRect">
            <a:avLst>
              <a:gd name="adj" fmla="val 3484"/>
            </a:avLst>
          </a:prstGeom>
        </p:spPr>
        <p:txBody>
          <a:bodyPr/>
          <a:lstStyle/>
          <a:p>
            <a:pPr lvl="0"/>
            <a:r>
              <a:rPr lang="en-US" noProof="0"/>
              <a:t>Click icon to add picture</a:t>
            </a:r>
            <a:endParaRPr lang="en-GB" noProof="0"/>
          </a:p>
        </p:txBody>
      </p:sp>
      <p:sp>
        <p:nvSpPr>
          <p:cNvPr id="62"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993915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9" y="2160589"/>
            <a:ext cx="480112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22FE282-97F5-455B-9208-2808291B17FF}" type="datetime1">
              <a:rPr lang="en-US" smtClean="0"/>
              <a:t>3/5/2025</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8"/>
            <a:ext cx="5277912" cy="1439862"/>
          </a:xfrm>
          <a:prstGeom prst="roundRect">
            <a:avLst>
              <a:gd name="adj" fmla="val 5286"/>
            </a:avLst>
          </a:prstGeom>
        </p:spPr>
        <p:txBody>
          <a:body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2" y="3960813"/>
            <a:ext cx="5277911" cy="1440050"/>
          </a:xfrm>
          <a:prstGeom prst="roundRect">
            <a:avLst>
              <a:gd name="adj" fmla="val 5286"/>
            </a:avLst>
          </a:prstGeom>
        </p:spPr>
        <p:txBody>
          <a:body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9" y="5760001"/>
            <a:ext cx="5278967"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47849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A0555625-C2CD-4D48-84FC-1C2973B63CAA}" type="datetime1">
              <a:rPr lang="en-US" smtClean="0"/>
              <a:t>3/5/2025</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99726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7FF90F40-4BF0-447A-A898-7307F4DC209F}" type="datetime1">
              <a:rPr lang="en-US" smtClean="0"/>
              <a:t>3/5/2025</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5286"/>
            </a:avLst>
          </a:prstGeom>
        </p:spPr>
        <p:txBody>
          <a:body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2159212"/>
          </a:xfrm>
          <a:prstGeom prst="roundRect">
            <a:avLst>
              <a:gd name="adj" fmla="val 5286"/>
            </a:avLst>
          </a:prstGeom>
        </p:spPr>
        <p:txBody>
          <a:body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3" y="3240788"/>
            <a:ext cx="2397128" cy="2159212"/>
          </a:xfrm>
          <a:prstGeom prst="roundRect">
            <a:avLst>
              <a:gd name="adj" fmla="val 5286"/>
            </a:avLst>
          </a:prstGeom>
        </p:spPr>
        <p:txBody>
          <a:bodyPr/>
          <a:lstStyle/>
          <a:p>
            <a:pPr lvl="0"/>
            <a:r>
              <a:rPr lang="en-US" noProof="0"/>
              <a:t>Click icon to add picture</a:t>
            </a:r>
            <a:endParaRPr lang="en-GB" noProof="0"/>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808822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BA49050-B8ED-4613-958C-B668E284C44F}" type="datetime1">
              <a:rPr lang="en-US" smtClean="0"/>
              <a:t>3/5/2025</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15436"/>
            </a:avLst>
          </a:prstGeom>
        </p:spPr>
        <p:txBody>
          <a:body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3" y="3240788"/>
            <a:ext cx="5274739" cy="2159212"/>
          </a:xfrm>
          <a:prstGeom prst="roundRect">
            <a:avLst>
              <a:gd name="adj" fmla="val 5286"/>
            </a:avLst>
          </a:prstGeom>
        </p:spPr>
        <p:txBody>
          <a:body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439016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862B545-0540-4EB8-9951-14107D2A98AD}" type="datetime1">
              <a:rPr lang="en-US" smtClean="0"/>
              <a:t>3/5/2025</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3" y="4680838"/>
            <a:ext cx="5277911"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0643348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FB70BBC-2895-4C01-9242-596E86CECADB}" type="datetime1">
              <a:rPr lang="en-US" smtClean="0"/>
              <a:t>3/5/2025</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4" y="4679950"/>
            <a:ext cx="2397128"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837513" y="4319588"/>
            <a:ext cx="2397128"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4"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6333578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80000"/>
            <a:ext cx="12192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944033" y="-1"/>
            <a:ext cx="8464552" cy="1080000"/>
          </a:xfrm>
        </p:spPr>
        <p:txBody>
          <a:bodyPr/>
          <a:lstStyle/>
          <a:p>
            <a:r>
              <a:rPr lang="en-US"/>
              <a:t>Media</a:t>
            </a:r>
            <a:endParaRPr lang="en-GB"/>
          </a:p>
        </p:txBody>
      </p:sp>
      <p:sp>
        <p:nvSpPr>
          <p:cNvPr id="97"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727D03A5-20C3-4686-8038-3E66EB536975}" type="datetime1">
              <a:rPr lang="en-US" smtClean="0"/>
              <a:t>3/5/2025</a:t>
            </a:fld>
            <a:endParaRPr lang="en-GB"/>
          </a:p>
        </p:txBody>
      </p:sp>
      <p:sp>
        <p:nvSpPr>
          <p:cNvPr id="98"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993056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09EE0E-4616-42FC-BF40-AB7AA8A17046}" type="datetime1">
              <a:rPr lang="en-US" smtClean="0"/>
              <a:t>3/5/2025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a:t>
            </a:r>
            <a:r>
              <a:rPr lang="en-US" sz="7000" baseline="0">
                <a:latin typeface="Franklin Gothic Book"/>
              </a:rPr>
              <a:t> for </a:t>
            </a:r>
            <a:br>
              <a:rPr lang="en-US" sz="7000" baseline="0">
                <a:latin typeface="Franklin Gothic Book"/>
              </a:rPr>
            </a:br>
            <a:r>
              <a:rPr lang="en-US" sz="7000" baseline="0">
                <a:latin typeface="Franklin Gothic Book"/>
              </a:rPr>
              <a:t>case studies</a:t>
            </a:r>
            <a:endParaRPr lang="en-US" sz="700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43844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8D6A1C-8CEF-4562-A52D-353FA7B7FF0E}" type="datetime1">
              <a:rPr lang="en-US" smtClean="0"/>
              <a:t>3/5/2025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ound Same Side Corner Rectangle 5"/>
          <p:cNvSpPr/>
          <p:nvPr userDrawn="1"/>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900"/>
            <a:ext cx="6240941" cy="5058751"/>
          </a:xfrm>
          <a:prstGeom prst="round2SameRect">
            <a:avLst>
              <a:gd name="adj1" fmla="val 4426"/>
              <a:gd name="adj2" fmla="val 0"/>
            </a:avLst>
          </a:prstGeom>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12657074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00A67E-88C6-4BDB-ABB4-D5CAB34E9399}" type="datetime1">
              <a:rPr lang="en-US" smtClean="0"/>
              <a:t>3/5/2025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13" name="Text Placeholder 6"/>
          <p:cNvSpPr>
            <a:spLocks noGrp="1"/>
          </p:cNvSpPr>
          <p:nvPr>
            <p:ph type="body" sz="quarter" idx="13"/>
          </p:nvPr>
        </p:nvSpPr>
        <p:spPr>
          <a:xfrm>
            <a:off x="960968" y="2161446"/>
            <a:ext cx="48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6239423" y="2161446"/>
            <a:ext cx="4800003"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25443503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7B9B7-03CC-49E4-BCE1-C47D99A60113}" type="datetime1">
              <a:rPr lang="en-US" smtClean="0"/>
              <a:t>3/5/2025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ound Same Side Corner Rectangle 5"/>
          <p:cNvSpPr/>
          <p:nvPr userDrawn="1"/>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899"/>
            <a:ext cx="6240941" cy="1111877"/>
          </a:xfrm>
          <a:prstGeom prst="roundRect">
            <a:avLst/>
          </a:prstGeom>
        </p:spPr>
        <p:txBody>
          <a:bodyPr/>
          <a:lstStyle/>
          <a:p>
            <a:pPr lvl="0"/>
            <a:r>
              <a:rPr lang="en-US" noProof="0"/>
              <a:t>Click icon to add picture</a:t>
            </a:r>
            <a:endParaRPr lang="en-GB" noProof="0"/>
          </a:p>
        </p:txBody>
      </p:sp>
      <p:sp>
        <p:nvSpPr>
          <p:cNvPr id="58" name="Text Placeholder 6"/>
          <p:cNvSpPr>
            <a:spLocks noGrp="1"/>
          </p:cNvSpPr>
          <p:nvPr>
            <p:ph type="body" sz="quarter" idx="15"/>
          </p:nvPr>
        </p:nvSpPr>
        <p:spPr>
          <a:xfrm>
            <a:off x="4798481" y="2879726"/>
            <a:ext cx="6240945"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41013275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A90E51-56C8-4DB4-8827-7BDA5EA0381E}" type="datetime1">
              <a:rPr lang="en-US" smtClean="0"/>
              <a:t>3/5/2025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ound Same Side Corner Rectangle 5"/>
          <p:cNvSpPr/>
          <p:nvPr userDrawn="1"/>
        </p:nvSpPr>
        <p:spPr>
          <a:xfrm>
            <a:off x="478365" y="1439863"/>
            <a:ext cx="3839632"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5400000"/>
            <a:ext cx="6289679" cy="1080000"/>
          </a:xfrm>
          <a:prstGeom prst="round2SameRect">
            <a:avLst/>
          </a:prstGeom>
        </p:spPr>
        <p:txBody>
          <a:bodyPr/>
          <a:lstStyle/>
          <a:p>
            <a:pPr lvl="0"/>
            <a:r>
              <a:rPr lang="en-US" noProof="0"/>
              <a:t>Click icon to add picture</a:t>
            </a:r>
            <a:endParaRPr lang="en-GB" noProof="0"/>
          </a:p>
        </p:txBody>
      </p:sp>
      <p:sp>
        <p:nvSpPr>
          <p:cNvPr id="58" name="Text Placeholder 6"/>
          <p:cNvSpPr>
            <a:spLocks noGrp="1"/>
          </p:cNvSpPr>
          <p:nvPr>
            <p:ph type="body" sz="quarter" idx="15"/>
          </p:nvPr>
        </p:nvSpPr>
        <p:spPr>
          <a:xfrm>
            <a:off x="4798481" y="1439863"/>
            <a:ext cx="2878667"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8157632" y="1439863"/>
            <a:ext cx="2930528"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603055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3761EB-087E-48A2-82B1-474A7C0E802F}" type="datetime1">
              <a:rPr lang="en-US" smtClean="0"/>
              <a:t>3/5/2025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 for charts, images, tables, smart</a:t>
            </a:r>
            <a:r>
              <a:rPr lang="en-US" sz="7000" baseline="0">
                <a:latin typeface="Franklin Gothic Book"/>
              </a:rPr>
              <a:t> art or video</a:t>
            </a:r>
            <a:endParaRPr lang="en-US" sz="700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37278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1EEFA6-2BF4-482F-911F-E2A857E60223}" type="datetime1">
              <a:rPr lang="en-US" smtClean="0"/>
              <a:t>3/5/2025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7" name="Oval 6"/>
          <p:cNvSpPr/>
          <p:nvPr userDrawn="1"/>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a:latin typeface="Franklin Gothic Book"/>
                <a:cs typeface="Franklin Gothic Book"/>
              </a:rPr>
              <a:t>Project Summary</a:t>
            </a:r>
          </a:p>
        </p:txBody>
      </p:sp>
      <p:sp>
        <p:nvSpPr>
          <p:cNvPr id="8" name="Rounded Rectangle 7"/>
          <p:cNvSpPr/>
          <p:nvPr userDrawn="1"/>
        </p:nvSpPr>
        <p:spPr>
          <a:xfrm>
            <a:off x="1026367" y="4319776"/>
            <a:ext cx="2138571"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9" name="Round Same Side Corner Rectangle 8"/>
          <p:cNvSpPr/>
          <p:nvPr userDrawn="1"/>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837514" y="1832738"/>
            <a:ext cx="2400301" cy="4637912"/>
          </a:xfrm>
          <a:prstGeom prst="round2SameRect">
            <a:avLst>
              <a:gd name="adj1" fmla="val 10230"/>
              <a:gd name="adj2" fmla="val 0"/>
            </a:avLst>
          </a:prstGeom>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26275883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2" name="Rectangle 11"/>
          <p:cNvSpPr/>
          <p:nvPr userDrawn="1"/>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3" name="Oval 12"/>
          <p:cNvSpPr/>
          <p:nvPr userDrawn="1"/>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a:latin typeface="Franklin Gothic Book"/>
                <a:cs typeface="Franklin Gothic Book"/>
              </a:rPr>
              <a:t>Project Summary</a:t>
            </a:r>
          </a:p>
        </p:txBody>
      </p:sp>
      <p:sp>
        <p:nvSpPr>
          <p:cNvPr id="14" name="Rounded Rectangle 13"/>
          <p:cNvSpPr/>
          <p:nvPr userDrawn="1"/>
        </p:nvSpPr>
        <p:spPr>
          <a:xfrm>
            <a:off x="3599391" y="1832738"/>
            <a:ext cx="2638424" cy="2226078"/>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5" name="Round Same Side Corner Rectangle 14"/>
          <p:cNvSpPr/>
          <p:nvPr userDrawn="1"/>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7" y="4418816"/>
            <a:ext cx="5276848" cy="2051833"/>
          </a:xfrm>
          <a:prstGeom prst="round2SameRect">
            <a:avLst>
              <a:gd name="adj1" fmla="val 10230"/>
              <a:gd name="adj2" fmla="val 0"/>
            </a:avLst>
          </a:prstGeom>
        </p:spPr>
        <p:txBody>
          <a:bodyPr/>
          <a:lstStyle/>
          <a:p>
            <a:pPr lvl="0"/>
            <a:r>
              <a:rPr lang="en-US" noProof="0"/>
              <a:t>Click icon to add picture</a:t>
            </a:r>
            <a:endParaRPr lang="en-GB" noProof="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p>
        </p:txBody>
      </p:sp>
      <p:sp>
        <p:nvSpPr>
          <p:cNvPr id="3" name="Date Placeholder 2"/>
          <p:cNvSpPr>
            <a:spLocks noGrp="1"/>
          </p:cNvSpPr>
          <p:nvPr>
            <p:ph type="dt" sz="half" idx="10"/>
          </p:nvPr>
        </p:nvSpPr>
        <p:spPr/>
        <p:txBody>
          <a:bodyPr/>
          <a:lstStyle/>
          <a:p>
            <a:fld id="{9B7D856B-355A-4AD7-9EC9-4B4FF6379E3D}" type="datetime1">
              <a:rPr lang="en-US" smtClean="0"/>
              <a:t>3/5/2025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Tree>
    <p:extLst>
      <p:ext uri="{BB962C8B-B14F-4D97-AF65-F5344CB8AC3E}">
        <p14:creationId xmlns:p14="http://schemas.microsoft.com/office/powerpoint/2010/main" val="7046932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57"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bg1"/>
                </a:solidFill>
              </a:defRPr>
            </a:lvl1pPr>
          </a:lstStyle>
          <a:p>
            <a:fld id="{11A3BE65-C0D7-485B-BA58-53C9B357CAB1}" type="datetime1">
              <a:rPr lang="en-US" smtClean="0"/>
              <a:t>3/5/2025</a:t>
            </a:fld>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bg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803401"/>
            <a:ext cx="10274300" cy="4321175"/>
          </a:xfrm>
        </p:spPr>
        <p:txBody>
          <a:bodyPr/>
          <a:lstStyle>
            <a:lvl1pPr>
              <a:defRPr sz="2800"/>
            </a:lvl1pPr>
            <a:lvl2pPr>
              <a:defRPr sz="2800"/>
            </a:lvl2pPr>
            <a:lvl3pPr>
              <a:defRPr sz="2800"/>
            </a:lvl3pPr>
            <a:lvl4pPr>
              <a:defRPr sz="2800"/>
            </a:lvl4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1120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D19F1CC-1093-49CA-A2A3-3422A8C266CD}" type="datetime1">
              <a:rPr lang="en-US" smtClean="0"/>
              <a:t>3/5/2025</a:t>
            </a:fld>
            <a:endParaRPr lang="en-GB"/>
          </a:p>
        </p:txBody>
      </p:sp>
      <p:sp>
        <p:nvSpPr>
          <p:cNvPr id="57"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620674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1B6CE7B-264A-4EDE-8043-BF80B3AEABF8}" type="datetime1">
              <a:rPr lang="en-US" smtClean="0"/>
              <a:t>3/5/2025</a:t>
            </a:fld>
            <a:endParaRPr lang="en-GB"/>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390558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standard gradien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Franklin Gothic Book"/>
            </a:endParaRPr>
          </a:p>
        </p:txBody>
      </p:sp>
      <p:sp>
        <p:nvSpPr>
          <p:cNvPr id="9" name="Rectangle 8"/>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pic>
        <p:nvPicPr>
          <p:cNvPr id="10" name="Picture 9"/>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9209572" y="4972050"/>
            <a:ext cx="2023580" cy="1064535"/>
          </a:xfrm>
          <a:prstGeom prst="rect">
            <a:avLst/>
          </a:prstGeom>
        </p:spPr>
      </p:pic>
      <p:sp>
        <p:nvSpPr>
          <p:cNvPr id="11"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a:t>Presentation title</a:t>
            </a:r>
          </a:p>
        </p:txBody>
      </p:sp>
      <p:sp>
        <p:nvSpPr>
          <p:cNvPr id="12"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a:t>Presenter name</a:t>
            </a:r>
          </a:p>
          <a:p>
            <a:pPr lvl="0"/>
            <a:r>
              <a:rPr lang="en-US"/>
              <a:t>Event name</a:t>
            </a:r>
          </a:p>
        </p:txBody>
      </p:sp>
    </p:spTree>
    <p:extLst>
      <p:ext uri="{BB962C8B-B14F-4D97-AF65-F5344CB8AC3E}">
        <p14:creationId xmlns:p14="http://schemas.microsoft.com/office/powerpoint/2010/main" val="41930297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 standard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76485"/>
            <a:ext cx="12192000" cy="8161586"/>
          </a:xfrm>
          <a:prstGeom prst="rect">
            <a:avLst/>
          </a:prstGeom>
        </p:spPr>
      </p:pic>
      <p:sp>
        <p:nvSpPr>
          <p:cNvPr id="9" name="Rectangle 8"/>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pic>
        <p:nvPicPr>
          <p:cNvPr id="10" name="Picture 9"/>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9209572" y="4972050"/>
            <a:ext cx="2023580" cy="1064535"/>
          </a:xfrm>
          <a:prstGeom prst="rect">
            <a:avLst/>
          </a:prstGeom>
        </p:spPr>
      </p:pic>
      <p:sp>
        <p:nvSpPr>
          <p:cNvPr id="11"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a:t>Presentation title</a:t>
            </a:r>
          </a:p>
        </p:txBody>
      </p:sp>
      <p:sp>
        <p:nvSpPr>
          <p:cNvPr id="12"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a:t>Presenter name</a:t>
            </a:r>
          </a:p>
          <a:p>
            <a:pPr lvl="0"/>
            <a:r>
              <a:rPr lang="en-US"/>
              <a:t>Event name</a:t>
            </a:r>
          </a:p>
        </p:txBody>
      </p:sp>
    </p:spTree>
    <p:extLst>
      <p:ext uri="{BB962C8B-B14F-4D97-AF65-F5344CB8AC3E}">
        <p14:creationId xmlns:p14="http://schemas.microsoft.com/office/powerpoint/2010/main" val="24765140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standard brand backgroun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8DAA237-1E5F-43E3-1B66-E4DE64DD42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3" y="0"/>
            <a:ext cx="12191573" cy="5369561"/>
          </a:xfrm>
          <a:prstGeom prst="rect">
            <a:avLst/>
          </a:prstGeom>
        </p:spPr>
      </p:pic>
      <p:grpSp>
        <p:nvGrpSpPr>
          <p:cNvPr id="15" name="Group 14">
            <a:extLst>
              <a:ext uri="{FF2B5EF4-FFF2-40B4-BE49-F238E27FC236}">
                <a16:creationId xmlns:a16="http://schemas.microsoft.com/office/drawing/2014/main" id="{C370883D-A32B-16D4-4591-5D22B69AEB68}"/>
              </a:ext>
            </a:extLst>
          </p:cNvPr>
          <p:cNvGrpSpPr/>
          <p:nvPr userDrawn="1"/>
        </p:nvGrpSpPr>
        <p:grpSpPr>
          <a:xfrm>
            <a:off x="213" y="-1592580"/>
            <a:ext cx="12191573" cy="6962141"/>
            <a:chOff x="213" y="-1592580"/>
            <a:chExt cx="12191573" cy="6962141"/>
          </a:xfrm>
        </p:grpSpPr>
        <p:pic>
          <p:nvPicPr>
            <p:cNvPr id="10" name="Graphic 9">
              <a:extLst>
                <a:ext uri="{FF2B5EF4-FFF2-40B4-BE49-F238E27FC236}">
                  <a16:creationId xmlns:a16="http://schemas.microsoft.com/office/drawing/2014/main" id="{0FFA69F0-AA53-4826-8088-A38A58CD24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3" y="-1592580"/>
              <a:ext cx="12191573" cy="6962141"/>
            </a:xfrm>
            <a:prstGeom prst="rect">
              <a:avLst/>
            </a:prstGeom>
          </p:spPr>
        </p:pic>
        <p:pic>
          <p:nvPicPr>
            <p:cNvPr id="11" name="Graphic 10">
              <a:extLst>
                <a:ext uri="{FF2B5EF4-FFF2-40B4-BE49-F238E27FC236}">
                  <a16:creationId xmlns:a16="http://schemas.microsoft.com/office/drawing/2014/main" id="{EE83649C-F2FC-4A54-252E-6264AF2AA3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3" y="-1592580"/>
              <a:ext cx="12191573" cy="6962141"/>
            </a:xfrm>
            <a:prstGeom prst="rect">
              <a:avLst/>
            </a:prstGeom>
          </p:spPr>
        </p:pic>
      </p:grpSp>
      <p:sp>
        <p:nvSpPr>
          <p:cNvPr id="12" name="Rectangle 11">
            <a:extLst>
              <a:ext uri="{FF2B5EF4-FFF2-40B4-BE49-F238E27FC236}">
                <a16:creationId xmlns:a16="http://schemas.microsoft.com/office/drawing/2014/main" id="{501D060B-F45B-8ECD-4F96-2C6243B26F2A}"/>
              </a:ext>
            </a:extLst>
          </p:cNvPr>
          <p:cNvSpPr/>
          <p:nvPr userDrawn="1"/>
        </p:nvSpPr>
        <p:spPr>
          <a:xfrm>
            <a:off x="0" y="0"/>
            <a:ext cx="12192000" cy="6858000"/>
          </a:xfrm>
          <a:prstGeom prst="rect">
            <a:avLst/>
          </a:prstGeom>
          <a:gradFill flip="none" rotWithShape="1">
            <a:gsLst>
              <a:gs pos="0">
                <a:srgbClr val="00574F">
                  <a:alpha val="36000"/>
                </a:srgbClr>
              </a:gs>
              <a:gs pos="22000">
                <a:srgbClr val="00AE9E">
                  <a:alpha val="10000"/>
                </a:srgbClr>
              </a:gs>
              <a:gs pos="63000">
                <a:srgbClr val="0079C1">
                  <a:alpha val="50000"/>
                </a:srgbClr>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Franklin Gothic Book"/>
            </a:endParaRPr>
          </a:p>
        </p:txBody>
      </p:sp>
      <p:sp>
        <p:nvSpPr>
          <p:cNvPr id="13" name="Rectangle 12">
            <a:extLst>
              <a:ext uri="{FF2B5EF4-FFF2-40B4-BE49-F238E27FC236}">
                <a16:creationId xmlns:a16="http://schemas.microsoft.com/office/drawing/2014/main" id="{F361C10E-7BC8-6D76-8377-9EF4FCEEB4E6}"/>
              </a:ext>
            </a:extLst>
          </p:cNvPr>
          <p:cNvSpPr/>
          <p:nvPr userDrawn="1"/>
        </p:nvSpPr>
        <p:spPr>
          <a:xfrm>
            <a:off x="-214" y="5367600"/>
            <a:ext cx="12192000" cy="149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userDrawn="1">
            <p:ph type="body" sz="quarter" idx="10" hasCustomPrompt="1"/>
          </p:nvPr>
        </p:nvSpPr>
        <p:spPr>
          <a:xfrm>
            <a:off x="958851" y="602325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a:t>Presenter name</a:t>
            </a:r>
          </a:p>
          <a:p>
            <a:pPr lvl="0"/>
            <a:r>
              <a:rPr lang="en-US"/>
              <a:t>Event name</a:t>
            </a:r>
          </a:p>
        </p:txBody>
      </p:sp>
      <p:sp>
        <p:nvSpPr>
          <p:cNvPr id="70" name="Title 1"/>
          <p:cNvSpPr>
            <a:spLocks noGrp="1"/>
          </p:cNvSpPr>
          <p:nvPr userDrawn="1">
            <p:ph type="title" hasCustomPrompt="1"/>
          </p:nvPr>
        </p:nvSpPr>
        <p:spPr>
          <a:xfrm>
            <a:off x="958846" y="4796790"/>
            <a:ext cx="7718430" cy="1226460"/>
          </a:xfrm>
        </p:spPr>
        <p:txBody>
          <a:bodyPr anchor="b">
            <a:normAutofit/>
          </a:bodyPr>
          <a:lstStyle>
            <a:lvl1pPr>
              <a:defRPr sz="3200" baseline="0"/>
            </a:lvl1pPr>
          </a:lstStyle>
          <a:p>
            <a:r>
              <a:rPr lang="en-US"/>
              <a:t>Presentation title</a:t>
            </a:r>
          </a:p>
        </p:txBody>
      </p:sp>
      <p:pic>
        <p:nvPicPr>
          <p:cNvPr id="14" name="Picture 13" descr="A black and blue text&#10;&#10;Description automatically generated">
            <a:extLst>
              <a:ext uri="{FF2B5EF4-FFF2-40B4-BE49-F238E27FC236}">
                <a16:creationId xmlns:a16="http://schemas.microsoft.com/office/drawing/2014/main" id="{C074D247-343C-8BA9-6205-5069662E69E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969884" y="5623698"/>
            <a:ext cx="2859263" cy="936000"/>
          </a:xfrm>
          <a:prstGeom prst="rect">
            <a:avLst/>
          </a:prstGeom>
        </p:spPr>
      </p:pic>
    </p:spTree>
    <p:extLst>
      <p:ext uri="{BB962C8B-B14F-4D97-AF65-F5344CB8AC3E}">
        <p14:creationId xmlns:p14="http://schemas.microsoft.com/office/powerpoint/2010/main" val="1391061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25501" y="290513"/>
            <a:ext cx="8521700" cy="635000"/>
          </a:xfrm>
        </p:spPr>
        <p:txBody>
          <a:bodyPr/>
          <a:lstStyle/>
          <a:p>
            <a:r>
              <a:rPr lang="en-US"/>
              <a:t>Click to edit Master title style</a:t>
            </a:r>
            <a:endParaRPr lang="en-GB"/>
          </a:p>
        </p:txBody>
      </p:sp>
      <p:sp>
        <p:nvSpPr>
          <p:cNvPr id="3" name="Chart Placeholder 2"/>
          <p:cNvSpPr>
            <a:spLocks noGrp="1"/>
          </p:cNvSpPr>
          <p:nvPr>
            <p:ph type="chart" sz="half" idx="1"/>
          </p:nvPr>
        </p:nvSpPr>
        <p:spPr>
          <a:xfrm>
            <a:off x="1289051" y="1546225"/>
            <a:ext cx="4874683" cy="5092700"/>
          </a:xfrm>
        </p:spPr>
        <p:txBody>
          <a:bodyPr/>
          <a:lstStyle/>
          <a:p>
            <a:pPr lvl="0"/>
            <a:endParaRPr lang="en-GB" noProof="0"/>
          </a:p>
        </p:txBody>
      </p:sp>
      <p:sp>
        <p:nvSpPr>
          <p:cNvPr id="4" name="Text Placeholder 3"/>
          <p:cNvSpPr>
            <a:spLocks noGrp="1"/>
          </p:cNvSpPr>
          <p:nvPr>
            <p:ph type="body" sz="half" idx="2"/>
          </p:nvPr>
        </p:nvSpPr>
        <p:spPr>
          <a:xfrm>
            <a:off x="6366933" y="1546225"/>
            <a:ext cx="4876800" cy="509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C23186D7-8D90-49AA-8A1F-2B08E36BBEC6}" type="datetime1">
              <a:rPr lang="en-US" smtClean="0"/>
              <a:t>3/5/2025</a:t>
            </a:fld>
            <a:endParaRPr lang="en-GB"/>
          </a:p>
        </p:txBody>
      </p:sp>
      <p:pic>
        <p:nvPicPr>
          <p:cNvPr id="6" name="Picture 5"/>
          <p:cNvPicPr>
            <a:picLocks noChangeAspect="1"/>
          </p:cNvPicPr>
          <p:nvPr userDrawn="1"/>
        </p:nvPicPr>
        <p:blipFill>
          <a:blip r:embed="rId2"/>
          <a:stretch>
            <a:fillRect/>
          </a:stretch>
        </p:blipFill>
        <p:spPr>
          <a:xfrm>
            <a:off x="10520413" y="113655"/>
            <a:ext cx="1928662" cy="551783"/>
          </a:xfrm>
          <a:prstGeom prst="rect">
            <a:avLst/>
          </a:prstGeom>
        </p:spPr>
      </p:pic>
    </p:spTree>
    <p:extLst>
      <p:ext uri="{BB962C8B-B14F-4D97-AF65-F5344CB8AC3E}">
        <p14:creationId xmlns:p14="http://schemas.microsoft.com/office/powerpoint/2010/main" val="16462897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478365" y="1803401"/>
            <a:ext cx="11041060"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958848" y="2168526"/>
            <a:ext cx="10080576" cy="3951474"/>
          </a:xfrm>
          <a:prstGeom prst="rect">
            <a:avLst/>
          </a:prstGeom>
        </p:spPr>
        <p:txBody>
          <a:bodyPr/>
          <a:lstStyle/>
          <a:p>
            <a:pPr lvl="0"/>
            <a:r>
              <a:rPr lang="en-US" noProof="0"/>
              <a:t>Click icon to add SmartArt graphic</a:t>
            </a:r>
            <a:endParaRPr lang="en-GB" noProof="0"/>
          </a:p>
        </p:txBody>
      </p:sp>
      <p:cxnSp>
        <p:nvCxnSpPr>
          <p:cNvPr id="98" name="Straight Connector 97"/>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5C2D0B16-F0FF-41E0-A871-5E3AF1A46437}" type="datetime1">
              <a:rPr lang="en-US" smtClean="0"/>
              <a:t>3/5/2025</a:t>
            </a:fld>
            <a:endParaRPr lang="en-GB"/>
          </a:p>
        </p:txBody>
      </p:sp>
      <p:sp>
        <p:nvSpPr>
          <p:cNvPr id="100"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75642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9" name="Content Placeholder 8"/>
          <p:cNvSpPr>
            <a:spLocks noGrp="1"/>
          </p:cNvSpPr>
          <p:nvPr>
            <p:ph sz="quarter" idx="17" hasCustomPrompt="1"/>
          </p:nvPr>
        </p:nvSpPr>
        <p:spPr>
          <a:xfrm>
            <a:off x="6426201" y="1457327"/>
            <a:ext cx="4773084" cy="5003799"/>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E672599A-DB65-4AE9-BF44-3AF160390FA0}" type="datetime1">
              <a:rPr lang="en-US" smtClean="0"/>
              <a:t>3/5/2025</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6"/>
          </p:nvPr>
        </p:nvSpPr>
        <p:spPr>
          <a:xfrm>
            <a:off x="958851" y="1457327"/>
            <a:ext cx="4806949" cy="502919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378782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48CE7FA-16BA-4B7A-BBE7-3770B2B1F311}" type="datetime1">
              <a:rPr lang="en-US" smtClean="0"/>
              <a:t>3/5/2025</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086174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F9C2-A5C8-8648-BB7F-03444D5BF1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564857-CCF8-8C4D-8431-A3A6EDA9C257}"/>
              </a:ext>
            </a:extLst>
          </p:cNvPr>
          <p:cNvSpPr>
            <a:spLocks noGrp="1"/>
          </p:cNvSpPr>
          <p:nvPr>
            <p:ph type="dt" sz="half" idx="10"/>
          </p:nvPr>
        </p:nvSpPr>
        <p:spPr/>
        <p:txBody>
          <a:bodyPr/>
          <a:lstStyle/>
          <a:p>
            <a:fld id="{49FEB008-7E12-4662-B3B6-ED7EDEAFDAE7}" type="datetime1">
              <a:rPr lang="en-US" smtClean="0"/>
              <a:t>3/5/2025</a:t>
            </a:fld>
            <a:endParaRPr lang="en-GB"/>
          </a:p>
        </p:txBody>
      </p:sp>
      <p:sp>
        <p:nvSpPr>
          <p:cNvPr id="4" name="Footer Placeholder 3">
            <a:extLst>
              <a:ext uri="{FF2B5EF4-FFF2-40B4-BE49-F238E27FC236}">
                <a16:creationId xmlns:a16="http://schemas.microsoft.com/office/drawing/2014/main" id="{3DC87948-8C8F-D24F-B261-52F5BE45843B}"/>
              </a:ext>
            </a:extLst>
          </p:cNvPr>
          <p:cNvSpPr>
            <a:spLocks noGrp="1"/>
          </p:cNvSpPr>
          <p:nvPr>
            <p:ph type="ftr" sz="quarter" idx="11"/>
          </p:nvPr>
        </p:nvSpPr>
        <p:spPr/>
        <p:txBody>
          <a:bodyPr/>
          <a:lstStyle/>
          <a:p>
            <a:endParaRPr lang="en-GB" b="1"/>
          </a:p>
        </p:txBody>
      </p:sp>
      <p:sp>
        <p:nvSpPr>
          <p:cNvPr id="5" name="Slide Number Placeholder 4">
            <a:extLst>
              <a:ext uri="{FF2B5EF4-FFF2-40B4-BE49-F238E27FC236}">
                <a16:creationId xmlns:a16="http://schemas.microsoft.com/office/drawing/2014/main" id="{90441F59-9F0E-3D4F-B5F1-925429D719AF}"/>
              </a:ext>
            </a:extLst>
          </p:cNvPr>
          <p:cNvSpPr>
            <a:spLocks noGrp="1"/>
          </p:cNvSpPr>
          <p:nvPr>
            <p:ph type="sldNum" sz="quarter" idx="12"/>
          </p:nvPr>
        </p:nvSpPr>
        <p:spPr/>
        <p:txBody>
          <a:bodyPr/>
          <a:lstStyle/>
          <a:p>
            <a:fld id="{71F9F866-B438-9445-8D9F-1F8FF6608833}" type="slidenum">
              <a:rPr lang="en-GB" smtClean="0"/>
              <a:pPr/>
              <a:t>‹#›</a:t>
            </a:fld>
            <a:endParaRPr lang="en-GB"/>
          </a:p>
        </p:txBody>
      </p:sp>
    </p:spTree>
    <p:extLst>
      <p:ext uri="{BB962C8B-B14F-4D97-AF65-F5344CB8AC3E}">
        <p14:creationId xmlns:p14="http://schemas.microsoft.com/office/powerpoint/2010/main" val="21306588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a:xfrm>
            <a:off x="762184" y="-55311"/>
            <a:ext cx="7871884" cy="1080000"/>
          </a:xfrm>
        </p:spPr>
        <p:txBody>
          <a:bodyPr/>
          <a:lstStyle/>
          <a:p>
            <a:r>
              <a:rPr lang="en-US"/>
              <a:t>Click to edit Master title style</a:t>
            </a:r>
            <a:endParaRPr lang="en-GB"/>
          </a:p>
        </p:txBody>
      </p:sp>
      <p:cxnSp>
        <p:nvCxnSpPr>
          <p:cNvPr id="166" name="Straight Connector 165"/>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B28473D-9E49-480E-967C-2DE6ECFF9A03}" type="datetime1">
              <a:rPr lang="en-US" smtClean="0"/>
              <a:t>3/5/2025</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426465"/>
            <a:ext cx="10274300" cy="4698112"/>
          </a:xfrm>
        </p:spPr>
        <p:txBody>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2" descr="A black and blue text&#10;&#10;Description automatically generated">
            <a:extLst>
              <a:ext uri="{FF2B5EF4-FFF2-40B4-BE49-F238E27FC236}">
                <a16:creationId xmlns:a16="http://schemas.microsoft.com/office/drawing/2014/main" id="{09F6D70D-EE8E-5F63-10C0-CD021E0CE2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8364" y="131736"/>
            <a:ext cx="1649573" cy="540000"/>
          </a:xfrm>
          <a:prstGeom prst="rect">
            <a:avLst/>
          </a:prstGeom>
        </p:spPr>
      </p:pic>
    </p:spTree>
    <p:extLst>
      <p:ext uri="{BB962C8B-B14F-4D97-AF65-F5344CB8AC3E}">
        <p14:creationId xmlns:p14="http://schemas.microsoft.com/office/powerpoint/2010/main" val="40020364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41810"/>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AFA9A-14AB-4085-B3A0-DBBEAF4585C0}" type="datetime1">
              <a:rPr lang="en-US" smtClean="0"/>
              <a:t>3/5/2025</a:t>
            </a:fld>
            <a:endParaRPr lang="en-US"/>
          </a:p>
        </p:txBody>
      </p:sp>
      <p:sp>
        <p:nvSpPr>
          <p:cNvPr id="3" name="Footer Placeholder 2"/>
          <p:cNvSpPr>
            <a:spLocks noGrp="1"/>
          </p:cNvSpPr>
          <p:nvPr>
            <p:ph type="ftr" sz="quarter" idx="11"/>
            <p:custDataLst>
              <p:tags r:id="rId1"/>
            </p:custDataLst>
          </p:nvPr>
        </p:nvSpPr>
        <p:spPr>
          <a:xfrm>
            <a:off x="0" y="6356351"/>
            <a:ext cx="12192000" cy="365125"/>
          </a:xfrm>
        </p:spPr>
        <p:txBody>
          <a:bodyPr/>
          <a:lstStyle>
            <a:lvl1pPr>
              <a:defRPr lang="en-GB"/>
            </a:lvl1pPr>
          </a:lstStyle>
          <a:p>
            <a:r>
              <a:rPr lang="en-GB" sz="900">
                <a:solidFill>
                  <a:srgbClr val="0000FF"/>
                </a:solidFill>
                <a:latin typeface="Arial" panose="020B0604020202020204" pitchFamily="34" charset="0"/>
              </a:rPr>
              <a:t>OFFICIAL USE</a:t>
            </a:r>
            <a:r>
              <a:rPr lang="en-GB" sz="900">
                <a:solidFill>
                  <a:srgbClr val="000000"/>
                </a:solidFill>
                <a:latin typeface="Arial" panose="020B0604020202020204" pitchFamily="34" charset="0"/>
              </a:rPr>
              <a:t> </a:t>
            </a:r>
          </a:p>
        </p:txBody>
      </p:sp>
      <p:sp>
        <p:nvSpPr>
          <p:cNvPr id="4" name="Slide Number Placeholder 3"/>
          <p:cNvSpPr>
            <a:spLocks noGrp="1"/>
          </p:cNvSpPr>
          <p:nvPr>
            <p:ph type="sldNum" sz="quarter" idx="12"/>
          </p:nvPr>
        </p:nvSpPr>
        <p:spPr/>
        <p:txBody>
          <a:bodyPr/>
          <a:lstStyle/>
          <a:p>
            <a:fld id="{7EB18CA8-935B-FB4B-ABC4-4D746200E563}" type="slidenum">
              <a:rPr lang="en-US" smtClean="0"/>
              <a:t>‹#›</a:t>
            </a:fld>
            <a:endParaRPr lang="en-US"/>
          </a:p>
        </p:txBody>
      </p:sp>
      <p:pic>
        <p:nvPicPr>
          <p:cNvPr id="6" name="Picture 5"/>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401346" y="272130"/>
            <a:ext cx="1676306" cy="548688"/>
          </a:xfrm>
          <a:prstGeom prst="rect">
            <a:avLst/>
          </a:prstGeom>
        </p:spPr>
      </p:pic>
    </p:spTree>
    <p:extLst>
      <p:ext uri="{BB962C8B-B14F-4D97-AF65-F5344CB8AC3E}">
        <p14:creationId xmlns:p14="http://schemas.microsoft.com/office/powerpoint/2010/main" val="41140995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AF70-FE87-0A4F-B37E-C9D62F07CC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620C12-1745-9E44-9E77-719E4A26DF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4E2B74-2090-6C4E-BF9C-8D80C205AB9C}"/>
              </a:ext>
            </a:extLst>
          </p:cNvPr>
          <p:cNvSpPr>
            <a:spLocks noGrp="1"/>
          </p:cNvSpPr>
          <p:nvPr>
            <p:ph type="dt" sz="half" idx="10"/>
          </p:nvPr>
        </p:nvSpPr>
        <p:spPr/>
        <p:txBody>
          <a:bodyPr/>
          <a:lstStyle/>
          <a:p>
            <a:fld id="{7FC1F3F8-4395-4D24-B51E-FEA2BD110766}" type="datetime1">
              <a:rPr lang="en-US" smtClean="0"/>
              <a:t>3/5/2025</a:t>
            </a:fld>
            <a:endParaRPr lang="en-US"/>
          </a:p>
        </p:txBody>
      </p:sp>
      <p:sp>
        <p:nvSpPr>
          <p:cNvPr id="5" name="Footer Placeholder 4">
            <a:extLst>
              <a:ext uri="{FF2B5EF4-FFF2-40B4-BE49-F238E27FC236}">
                <a16:creationId xmlns:a16="http://schemas.microsoft.com/office/drawing/2014/main" id="{1DDB96DE-07B2-CA45-9620-8778F36A5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FF555-4651-D244-8A90-E1C4905A9426}"/>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40292240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CFFE-BA52-0544-A793-3FDDF96CB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91C995-BE98-2E45-BABE-1D8641E97F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B6BCC-AB24-FE4D-92C8-B19F92D2A293}"/>
              </a:ext>
            </a:extLst>
          </p:cNvPr>
          <p:cNvSpPr>
            <a:spLocks noGrp="1"/>
          </p:cNvSpPr>
          <p:nvPr>
            <p:ph type="dt" sz="half" idx="10"/>
          </p:nvPr>
        </p:nvSpPr>
        <p:spPr/>
        <p:txBody>
          <a:bodyPr/>
          <a:lstStyle/>
          <a:p>
            <a:fld id="{931E646B-685D-414A-9C17-3766393E5741}" type="datetime1">
              <a:rPr lang="en-US" smtClean="0"/>
              <a:t>3/5/2025</a:t>
            </a:fld>
            <a:endParaRPr lang="en-US"/>
          </a:p>
        </p:txBody>
      </p:sp>
      <p:sp>
        <p:nvSpPr>
          <p:cNvPr id="5" name="Footer Placeholder 4">
            <a:extLst>
              <a:ext uri="{FF2B5EF4-FFF2-40B4-BE49-F238E27FC236}">
                <a16:creationId xmlns:a16="http://schemas.microsoft.com/office/drawing/2014/main" id="{D289A74B-3288-3742-BFB2-524B23BA6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E4C75-F351-E745-94A4-65897B5D5DC4}"/>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35054144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88D71-B905-8841-8F8F-5EB2B5B623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C4A63D-6AB4-8B4D-9B4C-748F9C0172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3A358C-696B-D14A-8FD4-1EE003332601}"/>
              </a:ext>
            </a:extLst>
          </p:cNvPr>
          <p:cNvSpPr>
            <a:spLocks noGrp="1"/>
          </p:cNvSpPr>
          <p:nvPr>
            <p:ph type="dt" sz="half" idx="10"/>
          </p:nvPr>
        </p:nvSpPr>
        <p:spPr/>
        <p:txBody>
          <a:bodyPr/>
          <a:lstStyle/>
          <a:p>
            <a:fld id="{FBA225A7-EBAD-4368-ABAD-073825D7ADE0}" type="datetime1">
              <a:rPr lang="en-US" smtClean="0"/>
              <a:t>3/5/2025</a:t>
            </a:fld>
            <a:endParaRPr lang="en-US"/>
          </a:p>
        </p:txBody>
      </p:sp>
      <p:sp>
        <p:nvSpPr>
          <p:cNvPr id="5" name="Footer Placeholder 4">
            <a:extLst>
              <a:ext uri="{FF2B5EF4-FFF2-40B4-BE49-F238E27FC236}">
                <a16:creationId xmlns:a16="http://schemas.microsoft.com/office/drawing/2014/main" id="{DEFD11CB-0110-1044-9805-E33ACBD60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B8AD8-D642-B340-9924-31E5861E4F8E}"/>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18160643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3440-8A50-1247-869A-7E24D871CC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44F7A2-4E07-8E4E-8517-27714F406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C2AF90-8BAF-444B-8866-AC71C06041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28A2BD-1E32-504A-B481-301C9A9EC949}"/>
              </a:ext>
            </a:extLst>
          </p:cNvPr>
          <p:cNvSpPr>
            <a:spLocks noGrp="1"/>
          </p:cNvSpPr>
          <p:nvPr>
            <p:ph type="dt" sz="half" idx="10"/>
          </p:nvPr>
        </p:nvSpPr>
        <p:spPr/>
        <p:txBody>
          <a:bodyPr/>
          <a:lstStyle/>
          <a:p>
            <a:fld id="{04FA2F34-347F-41B0-BBEE-2FF8444640B2}" type="datetime1">
              <a:rPr lang="en-US" smtClean="0"/>
              <a:t>3/5/2025</a:t>
            </a:fld>
            <a:endParaRPr lang="en-US"/>
          </a:p>
        </p:txBody>
      </p:sp>
      <p:sp>
        <p:nvSpPr>
          <p:cNvPr id="6" name="Footer Placeholder 5">
            <a:extLst>
              <a:ext uri="{FF2B5EF4-FFF2-40B4-BE49-F238E27FC236}">
                <a16:creationId xmlns:a16="http://schemas.microsoft.com/office/drawing/2014/main" id="{783BEB1E-71BA-C24B-BBC1-6F1D4B578B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8D7AE6-2011-A04E-8F4F-4ABB188C0514}"/>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3259846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43BC-BD89-874B-BB3B-FD2E43D13F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F3999B-49E0-D845-B28D-20C7D5D05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4F0687-B1A0-8849-8F8A-3D3C4898C3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3426C5-90E9-E94D-BAB1-D45B8ADD19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E74462-37D5-864C-974A-FD87C5C737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BFB1F8-A3F3-EB4B-85BA-045D42CC86BD}"/>
              </a:ext>
            </a:extLst>
          </p:cNvPr>
          <p:cNvSpPr>
            <a:spLocks noGrp="1"/>
          </p:cNvSpPr>
          <p:nvPr>
            <p:ph type="dt" sz="half" idx="10"/>
          </p:nvPr>
        </p:nvSpPr>
        <p:spPr/>
        <p:txBody>
          <a:bodyPr/>
          <a:lstStyle/>
          <a:p>
            <a:fld id="{92B016B1-628F-4A0C-AA68-C93351D293C5}" type="datetime1">
              <a:rPr lang="en-US" smtClean="0"/>
              <a:t>3/5/2025</a:t>
            </a:fld>
            <a:endParaRPr lang="en-US"/>
          </a:p>
        </p:txBody>
      </p:sp>
      <p:sp>
        <p:nvSpPr>
          <p:cNvPr id="8" name="Footer Placeholder 7">
            <a:extLst>
              <a:ext uri="{FF2B5EF4-FFF2-40B4-BE49-F238E27FC236}">
                <a16:creationId xmlns:a16="http://schemas.microsoft.com/office/drawing/2014/main" id="{346EC734-865F-7140-97C7-7309740CF6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7A11FD-0160-9A4C-B994-4637C78674B6}"/>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370470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6426200" y="1446828"/>
            <a:ext cx="4806953" cy="501429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4" name="Content Placeholder 8"/>
          <p:cNvSpPr>
            <a:spLocks noGrp="1"/>
          </p:cNvSpPr>
          <p:nvPr>
            <p:ph sz="quarter" idx="18" hasCustomPrompt="1"/>
          </p:nvPr>
        </p:nvSpPr>
        <p:spPr>
          <a:xfrm>
            <a:off x="6426201" y="1446829"/>
            <a:ext cx="4773084" cy="5014298"/>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05994A3B-FE5C-4F6A-BEB8-7D77F6C7014F}" type="datetime1">
              <a:rPr lang="en-US" smtClean="0"/>
              <a:t>3/5/2025</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6"/>
          </p:nvPr>
        </p:nvSpPr>
        <p:spPr>
          <a:xfrm>
            <a:off x="960968" y="1450026"/>
            <a:ext cx="4804833"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7"/>
          </p:nvPr>
        </p:nvSpPr>
        <p:spPr>
          <a:xfrm>
            <a:off x="960968" y="2188036"/>
            <a:ext cx="4804833" cy="42921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165436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2AA9-F0AC-8A42-B963-8E7E45B2AE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97030D-3DBC-F74D-9105-D18A85366DD8}"/>
              </a:ext>
            </a:extLst>
          </p:cNvPr>
          <p:cNvSpPr>
            <a:spLocks noGrp="1"/>
          </p:cNvSpPr>
          <p:nvPr>
            <p:ph type="dt" sz="half" idx="10"/>
          </p:nvPr>
        </p:nvSpPr>
        <p:spPr/>
        <p:txBody>
          <a:bodyPr/>
          <a:lstStyle/>
          <a:p>
            <a:fld id="{7925BF99-B04A-4178-8DBE-C98699FD33ED}" type="datetime1">
              <a:rPr lang="en-US" smtClean="0"/>
              <a:t>3/5/2025</a:t>
            </a:fld>
            <a:endParaRPr lang="en-US"/>
          </a:p>
        </p:txBody>
      </p:sp>
      <p:sp>
        <p:nvSpPr>
          <p:cNvPr id="4" name="Footer Placeholder 3">
            <a:extLst>
              <a:ext uri="{FF2B5EF4-FFF2-40B4-BE49-F238E27FC236}">
                <a16:creationId xmlns:a16="http://schemas.microsoft.com/office/drawing/2014/main" id="{5C1D8C79-4CE6-C642-BEAF-0926BA3F94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0F63A9-3A57-3542-9774-341CFFD8BCCA}"/>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35229223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E84A1-973C-4143-8ABE-3093EFC67632}"/>
              </a:ext>
            </a:extLst>
          </p:cNvPr>
          <p:cNvSpPr>
            <a:spLocks noGrp="1"/>
          </p:cNvSpPr>
          <p:nvPr>
            <p:ph type="dt" sz="half" idx="10"/>
          </p:nvPr>
        </p:nvSpPr>
        <p:spPr/>
        <p:txBody>
          <a:bodyPr/>
          <a:lstStyle/>
          <a:p>
            <a:fld id="{869A3DD1-7F0D-4F4E-8DF2-8B43D1B48501}" type="datetime1">
              <a:rPr lang="en-US" smtClean="0"/>
              <a:t>3/5/2025</a:t>
            </a:fld>
            <a:endParaRPr lang="en-US"/>
          </a:p>
        </p:txBody>
      </p:sp>
      <p:sp>
        <p:nvSpPr>
          <p:cNvPr id="3" name="Footer Placeholder 2">
            <a:extLst>
              <a:ext uri="{FF2B5EF4-FFF2-40B4-BE49-F238E27FC236}">
                <a16:creationId xmlns:a16="http://schemas.microsoft.com/office/drawing/2014/main" id="{D8CCDF22-5B28-964F-B708-2AAC8F92C4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287E3A-68A0-7946-BDE4-4DBF86358BBF}"/>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33422832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A63F-4F26-4D4A-9B38-2DA289AC82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3E999D-E468-8C4B-9729-0CE13F9C89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CB5821-9CB4-AC45-96E2-D1F601BEC6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4015F4-7DFE-AB45-AE89-F235DFBF2833}"/>
              </a:ext>
            </a:extLst>
          </p:cNvPr>
          <p:cNvSpPr>
            <a:spLocks noGrp="1"/>
          </p:cNvSpPr>
          <p:nvPr>
            <p:ph type="dt" sz="half" idx="10"/>
          </p:nvPr>
        </p:nvSpPr>
        <p:spPr/>
        <p:txBody>
          <a:bodyPr/>
          <a:lstStyle/>
          <a:p>
            <a:fld id="{B4C23E01-3646-41D0-B7AF-AB55F4B0FC5E}" type="datetime1">
              <a:rPr lang="en-US" smtClean="0"/>
              <a:t>3/5/2025</a:t>
            </a:fld>
            <a:endParaRPr lang="en-US"/>
          </a:p>
        </p:txBody>
      </p:sp>
      <p:sp>
        <p:nvSpPr>
          <p:cNvPr id="6" name="Footer Placeholder 5">
            <a:extLst>
              <a:ext uri="{FF2B5EF4-FFF2-40B4-BE49-F238E27FC236}">
                <a16:creationId xmlns:a16="http://schemas.microsoft.com/office/drawing/2014/main" id="{001C7510-A2D5-1B47-A83C-D76A1024B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BFD965-66AF-D945-9331-A0635A4A63DA}"/>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16560822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7CB17-3B0F-734F-882E-BEF22564D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5F9CC7-265C-1848-ADAA-AA95EAAC0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09705-6938-C946-BC9F-A7E34B72A0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487BA-FD4C-5340-9C72-029D44EF4A84}"/>
              </a:ext>
            </a:extLst>
          </p:cNvPr>
          <p:cNvSpPr>
            <a:spLocks noGrp="1"/>
          </p:cNvSpPr>
          <p:nvPr>
            <p:ph type="dt" sz="half" idx="10"/>
          </p:nvPr>
        </p:nvSpPr>
        <p:spPr/>
        <p:txBody>
          <a:bodyPr/>
          <a:lstStyle/>
          <a:p>
            <a:fld id="{F70332A8-FB64-4576-BFB9-F2F0C35FC57C}" type="datetime1">
              <a:rPr lang="en-US" smtClean="0"/>
              <a:t>3/5/2025</a:t>
            </a:fld>
            <a:endParaRPr lang="en-US"/>
          </a:p>
        </p:txBody>
      </p:sp>
      <p:sp>
        <p:nvSpPr>
          <p:cNvPr id="6" name="Footer Placeholder 5">
            <a:extLst>
              <a:ext uri="{FF2B5EF4-FFF2-40B4-BE49-F238E27FC236}">
                <a16:creationId xmlns:a16="http://schemas.microsoft.com/office/drawing/2014/main" id="{190FF5FF-FAB0-F242-B40E-69F15DCDAC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0C5481-6BD5-484A-82CA-FB3A6B70E37F}"/>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21299549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9FC4E-703A-844E-A383-7EFE9D884F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43857D-6E51-9145-9C72-976C85D857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1D2B9-9C5A-C347-8DC0-0059D4CFF711}"/>
              </a:ext>
            </a:extLst>
          </p:cNvPr>
          <p:cNvSpPr>
            <a:spLocks noGrp="1"/>
          </p:cNvSpPr>
          <p:nvPr>
            <p:ph type="dt" sz="half" idx="10"/>
          </p:nvPr>
        </p:nvSpPr>
        <p:spPr/>
        <p:txBody>
          <a:bodyPr/>
          <a:lstStyle/>
          <a:p>
            <a:fld id="{89D0D367-C2B2-4905-B144-A79C0E5C330E}" type="datetime1">
              <a:rPr lang="en-US" smtClean="0"/>
              <a:t>3/5/2025</a:t>
            </a:fld>
            <a:endParaRPr lang="en-US"/>
          </a:p>
        </p:txBody>
      </p:sp>
      <p:sp>
        <p:nvSpPr>
          <p:cNvPr id="5" name="Footer Placeholder 4">
            <a:extLst>
              <a:ext uri="{FF2B5EF4-FFF2-40B4-BE49-F238E27FC236}">
                <a16:creationId xmlns:a16="http://schemas.microsoft.com/office/drawing/2014/main" id="{AAED157D-F313-7648-BC87-E963AC6D5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06EF9-9616-FA44-8DEA-7DFC3DAB0342}"/>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25192514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B1F3ED-3F03-E040-9DF4-34B357B8CC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5A86E1-C599-B84F-947B-03757C8DF5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E5BBA-4381-574E-B4AC-972951A1E6A2}"/>
              </a:ext>
            </a:extLst>
          </p:cNvPr>
          <p:cNvSpPr>
            <a:spLocks noGrp="1"/>
          </p:cNvSpPr>
          <p:nvPr>
            <p:ph type="dt" sz="half" idx="10"/>
          </p:nvPr>
        </p:nvSpPr>
        <p:spPr/>
        <p:txBody>
          <a:bodyPr/>
          <a:lstStyle/>
          <a:p>
            <a:fld id="{7A4E4F20-3EF0-491E-8D25-6261CE8BB4C8}" type="datetime1">
              <a:rPr lang="en-US" smtClean="0"/>
              <a:t>3/5/2025</a:t>
            </a:fld>
            <a:endParaRPr lang="en-US"/>
          </a:p>
        </p:txBody>
      </p:sp>
      <p:sp>
        <p:nvSpPr>
          <p:cNvPr id="5" name="Footer Placeholder 4">
            <a:extLst>
              <a:ext uri="{FF2B5EF4-FFF2-40B4-BE49-F238E27FC236}">
                <a16:creationId xmlns:a16="http://schemas.microsoft.com/office/drawing/2014/main" id="{AA63D059-FCE1-9942-8A15-ACD25DA36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E01CF-53E5-1E4A-B963-508BD5735555}"/>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8580760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Simple layouts</a:t>
            </a: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45672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66" name="Straight Connector 165"/>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426465"/>
            <a:ext cx="10274300" cy="4698112"/>
          </a:xfrm>
        </p:spPr>
        <p:txBody>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52007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300234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7266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5C39E3FF-A4E1-436F-8453-349CCA2A29AA}" type="datetime1">
              <a:rPr lang="en-US" smtClean="0"/>
              <a:t>3/5/2025</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3" name="Round Same Side Corner Rectangle 12"/>
          <p:cNvSpPr/>
          <p:nvPr userDrawn="1"/>
        </p:nvSpPr>
        <p:spPr>
          <a:xfrm>
            <a:off x="6426200" y="1424026"/>
            <a:ext cx="4806953" cy="50370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6" name="Text Placeholder 3"/>
          <p:cNvSpPr>
            <a:spLocks noGrp="1"/>
          </p:cNvSpPr>
          <p:nvPr>
            <p:ph type="body" sz="quarter" idx="16"/>
          </p:nvPr>
        </p:nvSpPr>
        <p:spPr>
          <a:xfrm>
            <a:off x="960968" y="1424026"/>
            <a:ext cx="4804833"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p:nvPr>
        </p:nvSpPr>
        <p:spPr>
          <a:xfrm>
            <a:off x="960968" y="2143163"/>
            <a:ext cx="4804833" cy="43370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6600293" y="1500225"/>
            <a:ext cx="4439131" cy="566737"/>
          </a:xfrm>
        </p:spPr>
        <p:txBody>
          <a:bodyPr/>
          <a:lstStyle>
            <a:lvl1pPr>
              <a:defRPr sz="1800">
                <a:latin typeface="Franklin Gothic Medium" panose="020B0603020102020204" pitchFamily="34" charset="0"/>
              </a:defRPr>
            </a:lvl1pPr>
          </a:lstStyle>
          <a:p>
            <a:pPr lvl="0"/>
            <a:r>
              <a:rPr lang="en-US"/>
              <a:t>Click to edit Master text styles</a:t>
            </a:r>
          </a:p>
        </p:txBody>
      </p:sp>
      <p:sp>
        <p:nvSpPr>
          <p:cNvPr id="23" name="Content Placeholder 8"/>
          <p:cNvSpPr>
            <a:spLocks noGrp="1"/>
          </p:cNvSpPr>
          <p:nvPr>
            <p:ph sz="quarter" idx="19" hasCustomPrompt="1"/>
          </p:nvPr>
        </p:nvSpPr>
        <p:spPr>
          <a:xfrm>
            <a:off x="6426201" y="2120376"/>
            <a:ext cx="4773084" cy="4340749"/>
          </a:xfrm>
        </p:spPr>
        <p:txBody>
          <a:bodyPr/>
          <a:lstStyle>
            <a:lvl5pPr marL="0" indent="0">
              <a:defRPr baseline="0">
                <a:latin typeface="Franklin Gothic Book" panose="020B0503020102020204" pitchFamily="34" charset="0"/>
              </a:defRPr>
            </a:lvl5pPr>
          </a:lstStyle>
          <a:p>
            <a:pPr lvl="4"/>
            <a:r>
              <a:rPr lang="en-GB"/>
              <a:t>Click icon to insert object</a:t>
            </a:r>
          </a:p>
        </p:txBody>
      </p:sp>
    </p:spTree>
    <p:extLst>
      <p:ext uri="{BB962C8B-B14F-4D97-AF65-F5344CB8AC3E}">
        <p14:creationId xmlns:p14="http://schemas.microsoft.com/office/powerpoint/2010/main" val="40205541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 for charts, images, tables, smart</a:t>
            </a:r>
            <a:r>
              <a:rPr lang="en-US" sz="7000" baseline="0">
                <a:latin typeface="Franklin Gothic Book"/>
              </a:rPr>
              <a:t> art or video</a:t>
            </a:r>
            <a:endParaRPr lang="en-US" sz="700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17135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9" name="Content Placeholder 8"/>
          <p:cNvSpPr>
            <a:spLocks noGrp="1"/>
          </p:cNvSpPr>
          <p:nvPr>
            <p:ph sz="quarter" idx="17" hasCustomPrompt="1"/>
          </p:nvPr>
        </p:nvSpPr>
        <p:spPr>
          <a:xfrm>
            <a:off x="6426201" y="1457327"/>
            <a:ext cx="4773084" cy="5003799"/>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6"/>
          </p:nvPr>
        </p:nvSpPr>
        <p:spPr>
          <a:xfrm>
            <a:off x="958851" y="1457327"/>
            <a:ext cx="4806949" cy="502919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738968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6426200" y="1446828"/>
            <a:ext cx="4806953" cy="501429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4" name="Content Placeholder 8"/>
          <p:cNvSpPr>
            <a:spLocks noGrp="1"/>
          </p:cNvSpPr>
          <p:nvPr>
            <p:ph sz="quarter" idx="18" hasCustomPrompt="1"/>
          </p:nvPr>
        </p:nvSpPr>
        <p:spPr>
          <a:xfrm>
            <a:off x="6426201" y="1446829"/>
            <a:ext cx="4773084" cy="5014298"/>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6"/>
          </p:nvPr>
        </p:nvSpPr>
        <p:spPr>
          <a:xfrm>
            <a:off x="960968" y="1450026"/>
            <a:ext cx="4804833"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7"/>
          </p:nvPr>
        </p:nvSpPr>
        <p:spPr>
          <a:xfrm>
            <a:off x="960968" y="2188036"/>
            <a:ext cx="4804833" cy="42921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351151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3" name="Round Same Side Corner Rectangle 12"/>
          <p:cNvSpPr/>
          <p:nvPr userDrawn="1"/>
        </p:nvSpPr>
        <p:spPr>
          <a:xfrm>
            <a:off x="6426200" y="1424026"/>
            <a:ext cx="4806953" cy="50370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6" name="Text Placeholder 3"/>
          <p:cNvSpPr>
            <a:spLocks noGrp="1"/>
          </p:cNvSpPr>
          <p:nvPr>
            <p:ph type="body" sz="quarter" idx="16"/>
          </p:nvPr>
        </p:nvSpPr>
        <p:spPr>
          <a:xfrm>
            <a:off x="960968" y="1424026"/>
            <a:ext cx="4804833"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p:nvPr>
        </p:nvSpPr>
        <p:spPr>
          <a:xfrm>
            <a:off x="960968" y="2143163"/>
            <a:ext cx="4804833" cy="43370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6600293" y="1500225"/>
            <a:ext cx="4439131" cy="566737"/>
          </a:xfrm>
        </p:spPr>
        <p:txBody>
          <a:bodyPr/>
          <a:lstStyle>
            <a:lvl1pPr>
              <a:defRPr sz="1800">
                <a:latin typeface="Franklin Gothic Medium" panose="020B0603020102020204" pitchFamily="34" charset="0"/>
              </a:defRPr>
            </a:lvl1pPr>
          </a:lstStyle>
          <a:p>
            <a:pPr lvl="0"/>
            <a:r>
              <a:rPr lang="en-US"/>
              <a:t>Click to edit Master text styles</a:t>
            </a:r>
          </a:p>
        </p:txBody>
      </p:sp>
      <p:sp>
        <p:nvSpPr>
          <p:cNvPr id="23" name="Content Placeholder 8"/>
          <p:cNvSpPr>
            <a:spLocks noGrp="1"/>
          </p:cNvSpPr>
          <p:nvPr>
            <p:ph sz="quarter" idx="19" hasCustomPrompt="1"/>
          </p:nvPr>
        </p:nvSpPr>
        <p:spPr>
          <a:xfrm>
            <a:off x="6426201" y="2120376"/>
            <a:ext cx="4773084" cy="4340749"/>
          </a:xfrm>
        </p:spPr>
        <p:txBody>
          <a:bodyPr/>
          <a:lstStyle>
            <a:lvl5pPr marL="0" indent="0">
              <a:defRPr baseline="0">
                <a:latin typeface="Franklin Gothic Book" panose="020B0503020102020204" pitchFamily="34" charset="0"/>
              </a:defRPr>
            </a:lvl5pPr>
          </a:lstStyle>
          <a:p>
            <a:pPr lvl="4"/>
            <a:r>
              <a:rPr lang="en-GB"/>
              <a:t>Click icon to insert object</a:t>
            </a:r>
          </a:p>
        </p:txBody>
      </p:sp>
    </p:spTree>
    <p:extLst>
      <p:ext uri="{BB962C8B-B14F-4D97-AF65-F5344CB8AC3E}">
        <p14:creationId xmlns:p14="http://schemas.microsoft.com/office/powerpoint/2010/main" val="3969658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9" name="Content Placeholder 8"/>
          <p:cNvSpPr>
            <a:spLocks noGrp="1"/>
          </p:cNvSpPr>
          <p:nvPr>
            <p:ph sz="quarter" idx="19" hasCustomPrompt="1"/>
          </p:nvPr>
        </p:nvSpPr>
        <p:spPr>
          <a:xfrm>
            <a:off x="958849" y="1436915"/>
            <a:ext cx="4773084" cy="5009129"/>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7" name="Text Placeholder 5"/>
          <p:cNvSpPr>
            <a:spLocks noGrp="1"/>
          </p:cNvSpPr>
          <p:nvPr>
            <p:ph type="body" sz="quarter" idx="17"/>
          </p:nvPr>
        </p:nvSpPr>
        <p:spPr>
          <a:xfrm>
            <a:off x="6405033" y="1436915"/>
            <a:ext cx="4804833" cy="506151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167886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6" name="Text Placeholder 3"/>
          <p:cNvSpPr>
            <a:spLocks noGrp="1"/>
          </p:cNvSpPr>
          <p:nvPr>
            <p:ph type="body" sz="quarter" idx="16"/>
          </p:nvPr>
        </p:nvSpPr>
        <p:spPr>
          <a:xfrm>
            <a:off x="6405033" y="1445893"/>
            <a:ext cx="4804833"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684161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5" name="Round Same Side Corner Rectangle 14"/>
          <p:cNvSpPr/>
          <p:nvPr userDrawn="1"/>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6" name="Text Placeholder 3"/>
          <p:cNvSpPr>
            <a:spLocks noGrp="1"/>
          </p:cNvSpPr>
          <p:nvPr>
            <p:ph type="body" sz="quarter" idx="16"/>
          </p:nvPr>
        </p:nvSpPr>
        <p:spPr>
          <a:xfrm>
            <a:off x="6405033" y="1449388"/>
            <a:ext cx="4804833"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p:nvPr>
        </p:nvSpPr>
        <p:spPr>
          <a:xfrm>
            <a:off x="6405033" y="2202480"/>
            <a:ext cx="4804833" cy="4295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3"/>
          <p:cNvSpPr>
            <a:spLocks noGrp="1"/>
          </p:cNvSpPr>
          <p:nvPr>
            <p:ph type="body" sz="quarter" idx="18"/>
          </p:nvPr>
        </p:nvSpPr>
        <p:spPr>
          <a:xfrm>
            <a:off x="1132941" y="1498738"/>
            <a:ext cx="4439131" cy="566737"/>
          </a:xfrm>
        </p:spPr>
        <p:txBody>
          <a:bodyPr/>
          <a:lstStyle>
            <a:lvl1pPr>
              <a:defRPr sz="1800">
                <a:latin typeface="Franklin Gothic Medium" panose="020B0603020102020204" pitchFamily="34" charset="0"/>
              </a:defRPr>
            </a:lvl1pPr>
          </a:lstStyle>
          <a:p>
            <a:pPr lvl="0"/>
            <a:r>
              <a:rPr lang="en-US"/>
              <a:t>Click to edit Master text styles</a:t>
            </a:r>
          </a:p>
        </p:txBody>
      </p:sp>
      <p:sp>
        <p:nvSpPr>
          <p:cNvPr id="19" name="Content Placeholder 8"/>
          <p:cNvSpPr>
            <a:spLocks noGrp="1"/>
          </p:cNvSpPr>
          <p:nvPr>
            <p:ph sz="quarter" idx="19" hasCustomPrompt="1"/>
          </p:nvPr>
        </p:nvSpPr>
        <p:spPr>
          <a:xfrm>
            <a:off x="958849" y="2202481"/>
            <a:ext cx="4773084" cy="4243564"/>
          </a:xfrm>
        </p:spPr>
        <p:txBody>
          <a:bodyPr/>
          <a:lstStyle>
            <a:lvl5pPr marL="0" indent="0">
              <a:defRPr baseline="0">
                <a:latin typeface="Franklin Gothic Book" panose="020B0503020102020204" pitchFamily="34" charset="0"/>
              </a:defRPr>
            </a:lvl5pPr>
          </a:lstStyle>
          <a:p>
            <a:pPr lvl="4"/>
            <a:r>
              <a:rPr lang="en-GB"/>
              <a:t>Click icon to insert object</a:t>
            </a:r>
          </a:p>
        </p:txBody>
      </p:sp>
    </p:spTree>
    <p:extLst>
      <p:ext uri="{BB962C8B-B14F-4D97-AF65-F5344CB8AC3E}">
        <p14:creationId xmlns:p14="http://schemas.microsoft.com/office/powerpoint/2010/main" val="4157087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4813301" y="1436915"/>
            <a:ext cx="6385984" cy="5024212"/>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9" name="Content Placeholder 8"/>
          <p:cNvSpPr>
            <a:spLocks noGrp="1"/>
          </p:cNvSpPr>
          <p:nvPr>
            <p:ph sz="quarter" idx="17" hasCustomPrompt="1"/>
          </p:nvPr>
        </p:nvSpPr>
        <p:spPr>
          <a:xfrm>
            <a:off x="4813301" y="1418042"/>
            <a:ext cx="6385984" cy="5043084"/>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6"/>
          </p:nvPr>
        </p:nvSpPr>
        <p:spPr>
          <a:xfrm>
            <a:off x="958851" y="1436915"/>
            <a:ext cx="3359148" cy="504961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164916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516467" y="1446245"/>
            <a:ext cx="6385984" cy="50251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9" name="Content Placeholder 8"/>
          <p:cNvSpPr>
            <a:spLocks noGrp="1"/>
          </p:cNvSpPr>
          <p:nvPr>
            <p:ph sz="quarter" idx="17" hasCustomPrompt="1"/>
          </p:nvPr>
        </p:nvSpPr>
        <p:spPr>
          <a:xfrm>
            <a:off x="501651" y="1446245"/>
            <a:ext cx="6385984" cy="5011705"/>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6"/>
          </p:nvPr>
        </p:nvSpPr>
        <p:spPr>
          <a:xfrm>
            <a:off x="7380819" y="1446245"/>
            <a:ext cx="3845981" cy="503393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891357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960966" y="1447801"/>
            <a:ext cx="4798481" cy="5013325"/>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04" name="Round Same Side Corner Rectangle 103"/>
          <p:cNvSpPr/>
          <p:nvPr userDrawn="1"/>
        </p:nvSpPr>
        <p:spPr>
          <a:xfrm>
            <a:off x="6426201" y="1447801"/>
            <a:ext cx="4806951" cy="50124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4" name="Content Placeholder 3"/>
          <p:cNvSpPr>
            <a:spLocks noGrp="1"/>
          </p:cNvSpPr>
          <p:nvPr>
            <p:ph sz="quarter" idx="10" hasCustomPrompt="1"/>
          </p:nvPr>
        </p:nvSpPr>
        <p:spPr>
          <a:xfrm>
            <a:off x="958851" y="1447801"/>
            <a:ext cx="4800600" cy="5038726"/>
          </a:xfrm>
        </p:spPr>
        <p:txBody>
          <a:bodyPr/>
          <a:lstStyle>
            <a:lvl1pPr>
              <a:defRPr baseline="0"/>
            </a:lvl1pPr>
          </a:lstStyle>
          <a:p>
            <a:pPr lvl="0"/>
            <a:r>
              <a:rPr lang="en-US"/>
              <a:t>Click icon to insert object</a:t>
            </a:r>
          </a:p>
        </p:txBody>
      </p:sp>
      <p:sp>
        <p:nvSpPr>
          <p:cNvPr id="13" name="Content Placeholder 3"/>
          <p:cNvSpPr>
            <a:spLocks noGrp="1"/>
          </p:cNvSpPr>
          <p:nvPr>
            <p:ph sz="quarter" idx="11" hasCustomPrompt="1"/>
          </p:nvPr>
        </p:nvSpPr>
        <p:spPr>
          <a:xfrm>
            <a:off x="6426200" y="1447802"/>
            <a:ext cx="4800600" cy="5038725"/>
          </a:xfrm>
        </p:spPr>
        <p:txBody>
          <a:bodyPr/>
          <a:lstStyle>
            <a:lvl1pPr>
              <a:defRPr baseline="0"/>
            </a:lvl1pPr>
          </a:lstStyle>
          <a:p>
            <a:pPr lvl="0"/>
            <a:r>
              <a:rPr lang="en-US"/>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94463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9" name="Content Placeholder 8"/>
          <p:cNvSpPr>
            <a:spLocks noGrp="1"/>
          </p:cNvSpPr>
          <p:nvPr>
            <p:ph sz="quarter" idx="19" hasCustomPrompt="1"/>
          </p:nvPr>
        </p:nvSpPr>
        <p:spPr>
          <a:xfrm>
            <a:off x="958849" y="1436915"/>
            <a:ext cx="4773084" cy="5009129"/>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02A80449-333E-468D-83FF-6DA7C6DA99DC}" type="datetime1">
              <a:rPr lang="en-US" smtClean="0"/>
              <a:t>3/5/2025</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7" name="Text Placeholder 5"/>
          <p:cNvSpPr>
            <a:spLocks noGrp="1"/>
          </p:cNvSpPr>
          <p:nvPr>
            <p:ph type="body" sz="quarter" idx="17"/>
          </p:nvPr>
        </p:nvSpPr>
        <p:spPr>
          <a:xfrm>
            <a:off x="6405033" y="1436915"/>
            <a:ext cx="4804833" cy="506151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558390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960968" y="2168445"/>
            <a:ext cx="479848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04" name="Round Same Side Corner Rectangle 103"/>
          <p:cNvSpPr/>
          <p:nvPr userDrawn="1"/>
        </p:nvSpPr>
        <p:spPr>
          <a:xfrm>
            <a:off x="6426201" y="2168525"/>
            <a:ext cx="4806951"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4" name="Text Placeholder 3"/>
          <p:cNvSpPr>
            <a:spLocks noGrp="1"/>
          </p:cNvSpPr>
          <p:nvPr>
            <p:ph type="body" sz="quarter" idx="20" hasCustomPrompt="1"/>
          </p:nvPr>
        </p:nvSpPr>
        <p:spPr>
          <a:xfrm>
            <a:off x="944034" y="1446213"/>
            <a:ext cx="10289117" cy="723900"/>
          </a:xfrm>
        </p:spPr>
        <p:txBody>
          <a:bodyPr/>
          <a:lstStyle>
            <a:lvl1pPr>
              <a:defRPr/>
            </a:lvl1pPr>
          </a:lstStyle>
          <a:p>
            <a:pPr lvl="0"/>
            <a:r>
              <a:rPr lang="en-US"/>
              <a:t>Short intro text</a:t>
            </a:r>
          </a:p>
        </p:txBody>
      </p:sp>
      <p:sp>
        <p:nvSpPr>
          <p:cNvPr id="7" name="Text Placeholder 6"/>
          <p:cNvSpPr>
            <a:spLocks noGrp="1"/>
          </p:cNvSpPr>
          <p:nvPr>
            <p:ph type="body" sz="quarter" idx="21" hasCustomPrompt="1"/>
          </p:nvPr>
        </p:nvSpPr>
        <p:spPr>
          <a:xfrm>
            <a:off x="1134533" y="2271940"/>
            <a:ext cx="4148667" cy="244475"/>
          </a:xfrm>
        </p:spPr>
        <p:txBody>
          <a:bodyPr/>
          <a:lstStyle>
            <a:lvl1pPr>
              <a:defRPr sz="1600" baseline="0">
                <a:latin typeface="Franklin Gothic Medium" panose="020B0603020102020204" pitchFamily="34" charset="0"/>
              </a:defRPr>
            </a:lvl1pPr>
          </a:lstStyle>
          <a:p>
            <a:pPr lvl="0"/>
            <a:r>
              <a:rPr lang="en-US"/>
              <a:t>Chart title</a:t>
            </a:r>
          </a:p>
        </p:txBody>
      </p:sp>
      <p:sp>
        <p:nvSpPr>
          <p:cNvPr id="18" name="Text Placeholder 6"/>
          <p:cNvSpPr>
            <a:spLocks noGrp="1"/>
          </p:cNvSpPr>
          <p:nvPr>
            <p:ph type="body" sz="quarter" idx="22" hasCustomPrompt="1"/>
          </p:nvPr>
        </p:nvSpPr>
        <p:spPr>
          <a:xfrm>
            <a:off x="6764865" y="2246540"/>
            <a:ext cx="4148667" cy="269875"/>
          </a:xfrm>
        </p:spPr>
        <p:txBody>
          <a:bodyPr/>
          <a:lstStyle>
            <a:lvl1pPr>
              <a:defRPr sz="1600" baseline="0">
                <a:latin typeface="Franklin Gothic Medium" panose="020B0603020102020204" pitchFamily="34" charset="0"/>
              </a:defRPr>
            </a:lvl1pPr>
          </a:lstStyle>
          <a:p>
            <a:pPr lvl="0"/>
            <a:r>
              <a:rPr lang="en-US"/>
              <a:t>Chart title</a:t>
            </a:r>
          </a:p>
        </p:txBody>
      </p:sp>
      <p:sp>
        <p:nvSpPr>
          <p:cNvPr id="9" name="Content Placeholder 8"/>
          <p:cNvSpPr>
            <a:spLocks noGrp="1"/>
          </p:cNvSpPr>
          <p:nvPr>
            <p:ph sz="quarter" idx="23"/>
          </p:nvPr>
        </p:nvSpPr>
        <p:spPr>
          <a:xfrm>
            <a:off x="960968" y="2642489"/>
            <a:ext cx="4804833"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6430434" y="2641601"/>
            <a:ext cx="4804833"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18128575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0348754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501651" y="1803401"/>
            <a:ext cx="11209867"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5" name="Content Placeholder 4"/>
          <p:cNvSpPr>
            <a:spLocks noGrp="1"/>
          </p:cNvSpPr>
          <p:nvPr>
            <p:ph sz="quarter" idx="10" hasCustomPrompt="1"/>
          </p:nvPr>
        </p:nvSpPr>
        <p:spPr>
          <a:xfrm>
            <a:off x="501651" y="1803402"/>
            <a:ext cx="11209867" cy="4657723"/>
          </a:xfrm>
        </p:spPr>
        <p:txBody>
          <a:bodyPr/>
          <a:lstStyle>
            <a:lvl1pPr>
              <a:defRPr baseline="0"/>
            </a:lvl1pPr>
          </a:lstStyle>
          <a:p>
            <a:pPr lvl="0"/>
            <a:r>
              <a:rPr lang="en-US"/>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40793690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501652" y="1436914"/>
            <a:ext cx="11209865" cy="5024211"/>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5" name="Content Placeholder 4"/>
          <p:cNvSpPr>
            <a:spLocks noGrp="1"/>
          </p:cNvSpPr>
          <p:nvPr>
            <p:ph sz="quarter" idx="17" hasCustomPrompt="1"/>
          </p:nvPr>
        </p:nvSpPr>
        <p:spPr>
          <a:xfrm>
            <a:off x="501651" y="2115616"/>
            <a:ext cx="11209867" cy="4370909"/>
          </a:xfrm>
        </p:spPr>
        <p:txBody>
          <a:bodyPr/>
          <a:lstStyle>
            <a:lvl1pPr>
              <a:defRPr baseline="0"/>
            </a:lvl1pPr>
          </a:lstStyle>
          <a:p>
            <a:pPr lvl="0"/>
            <a:r>
              <a:rPr lang="en-US"/>
              <a:t>Click icon to add object</a:t>
            </a:r>
          </a:p>
        </p:txBody>
      </p:sp>
      <p:sp>
        <p:nvSpPr>
          <p:cNvPr id="7" name="Text Placeholder 6"/>
          <p:cNvSpPr>
            <a:spLocks noGrp="1"/>
          </p:cNvSpPr>
          <p:nvPr>
            <p:ph type="body" sz="quarter" idx="18" hasCustomPrompt="1"/>
          </p:nvPr>
        </p:nvSpPr>
        <p:spPr>
          <a:xfrm>
            <a:off x="960967" y="1507603"/>
            <a:ext cx="10272184" cy="608013"/>
          </a:xfrm>
        </p:spPr>
        <p:txBody>
          <a:bodyPr/>
          <a:lstStyle>
            <a:lvl1pPr>
              <a:defRPr sz="1800">
                <a:latin typeface="Franklin Gothic Medium" panose="020B0603020102020204" pitchFamily="34" charset="0"/>
              </a:defRPr>
            </a:lvl1pPr>
          </a:lstStyle>
          <a:p>
            <a:pPr lvl="0"/>
            <a:r>
              <a:rPr lang="en-US"/>
              <a:t>Chart title</a:t>
            </a:r>
          </a:p>
        </p:txBody>
      </p:sp>
    </p:spTree>
    <p:extLst>
      <p:ext uri="{BB962C8B-B14F-4D97-AF65-F5344CB8AC3E}">
        <p14:creationId xmlns:p14="http://schemas.microsoft.com/office/powerpoint/2010/main" val="31709610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a:t>
            </a:r>
            <a:r>
              <a:rPr lang="en-US" sz="7000" baseline="0">
                <a:latin typeface="Franklin Gothic Book"/>
              </a:rPr>
              <a:t> for</a:t>
            </a:r>
            <a:br>
              <a:rPr lang="en-US" sz="7000" baseline="0">
                <a:latin typeface="Franklin Gothic Book"/>
              </a:rPr>
            </a:br>
            <a:r>
              <a:rPr lang="en-US" sz="7000" baseline="0">
                <a:latin typeface="Franklin Gothic Book"/>
              </a:rPr>
              <a:t>complex text</a:t>
            </a:r>
            <a:endParaRPr lang="en-US" sz="700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63949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5759448" y="1436915"/>
            <a:ext cx="5759977" cy="5043086"/>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8638115" y="4833942"/>
            <a:ext cx="2401309" cy="1286058"/>
          </a:xfrm>
          <a:prstGeom prst="roundRect">
            <a:avLst>
              <a:gd name="adj" fmla="val 10702"/>
            </a:avLst>
          </a:prstGeom>
        </p:spPr>
        <p:txBody>
          <a:bodyPr/>
          <a:lstStyle/>
          <a:p>
            <a:pPr lvl="0"/>
            <a:r>
              <a:rPr lang="en-US" noProof="0"/>
              <a:t>Click icon to add picture</a:t>
            </a:r>
            <a:endParaRPr lang="en-GB" noProof="0"/>
          </a:p>
        </p:txBody>
      </p:sp>
      <p:pic>
        <p:nvPicPr>
          <p:cNvPr id="7" name="Picture 6" descr="inverted commas closed.png"/>
          <p:cNvPicPr>
            <a:picLocks noChangeAspect="1"/>
          </p:cNvPicPr>
          <p:nvPr userDrawn="1"/>
        </p:nvPicPr>
        <p:blipFill rotWithShape="1">
          <a:blip r:embed="rId2" cstate="screen">
            <a:lum bright="70000" contrast="-70000"/>
            <a:extLst>
              <a:ext uri="{28A0092B-C50C-407E-A947-70E740481C1C}">
                <a14:useLocalDpi xmlns:a14="http://schemas.microsoft.com/office/drawing/2010/main"/>
              </a:ext>
            </a:extLst>
          </a:blip>
          <a:srcRect/>
          <a:stretch/>
        </p:blipFill>
        <p:spPr>
          <a:xfrm>
            <a:off x="10023759" y="2769740"/>
            <a:ext cx="1016027" cy="542668"/>
          </a:xfrm>
          <a:prstGeom prst="rect">
            <a:avLst/>
          </a:prstGeom>
        </p:spPr>
      </p:pic>
      <p:pic>
        <p:nvPicPr>
          <p:cNvPr id="8" name="Picture 7" descr="inverted commas open.png"/>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a:stretch/>
        </p:blipFill>
        <p:spPr>
          <a:xfrm>
            <a:off x="6237549" y="1598643"/>
            <a:ext cx="923664" cy="531132"/>
          </a:xfrm>
          <a:prstGeom prst="rect">
            <a:avLst/>
          </a:prstGeom>
        </p:spPr>
      </p:pic>
      <p:sp>
        <p:nvSpPr>
          <p:cNvPr id="12" name="Text Placeholder 6"/>
          <p:cNvSpPr>
            <a:spLocks noGrp="1"/>
          </p:cNvSpPr>
          <p:nvPr>
            <p:ph type="body" sz="quarter" idx="14" hasCustomPrompt="1"/>
          </p:nvPr>
        </p:nvSpPr>
        <p:spPr>
          <a:xfrm>
            <a:off x="956734" y="1436916"/>
            <a:ext cx="4320113" cy="468308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accent6"/>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10" name="Text Placeholder 9"/>
          <p:cNvSpPr>
            <a:spLocks noGrp="1"/>
          </p:cNvSpPr>
          <p:nvPr>
            <p:ph type="body" sz="quarter" idx="17"/>
          </p:nvPr>
        </p:nvSpPr>
        <p:spPr>
          <a:xfrm>
            <a:off x="6624638" y="1884363"/>
            <a:ext cx="3919537" cy="2519362"/>
          </a:xfrm>
        </p:spPr>
        <p:txBody>
          <a:bodyPr/>
          <a:lstStyle>
            <a:lvl1pPr>
              <a:defRPr sz="4000" i="1">
                <a:solidFill>
                  <a:schemeClr val="accent1"/>
                </a:solidFill>
              </a:defRPr>
            </a:lvl1pPr>
          </a:lstStyle>
          <a:p>
            <a:pPr lvl="0"/>
            <a:r>
              <a:rPr lang="en-US"/>
              <a:t>Edit Master text styles</a:t>
            </a:r>
          </a:p>
        </p:txBody>
      </p:sp>
    </p:spTree>
    <p:extLst>
      <p:ext uri="{BB962C8B-B14F-4D97-AF65-F5344CB8AC3E}">
        <p14:creationId xmlns:p14="http://schemas.microsoft.com/office/powerpoint/2010/main" val="38810226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956733" y="1409700"/>
            <a:ext cx="4809067"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05" name="Text Placeholder 6"/>
          <p:cNvSpPr>
            <a:spLocks noGrp="1"/>
          </p:cNvSpPr>
          <p:nvPr>
            <p:ph type="body" sz="quarter" idx="17"/>
          </p:nvPr>
        </p:nvSpPr>
        <p:spPr>
          <a:xfrm>
            <a:off x="6426200" y="1409700"/>
            <a:ext cx="4802715"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4" name="Straight Connector 103"/>
          <p:cNvCxnSpPr/>
          <p:nvPr userDrawn="1"/>
        </p:nvCxnSpPr>
        <p:spPr>
          <a:xfrm>
            <a:off x="6069084"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8749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a:t>
            </a:r>
            <a:r>
              <a:rPr lang="en-US" sz="7000" baseline="0">
                <a:latin typeface="Franklin Gothic Book"/>
              </a:rPr>
              <a:t> for</a:t>
            </a:r>
            <a:br>
              <a:rPr lang="en-US" sz="7000" baseline="0">
                <a:latin typeface="Franklin Gothic Book"/>
              </a:rPr>
            </a:br>
            <a:r>
              <a:rPr lang="en-US" sz="7000" baseline="0">
                <a:latin typeface="Franklin Gothic Book"/>
              </a:rPr>
              <a:t>images</a:t>
            </a:r>
            <a:endParaRPr lang="en-US" sz="700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76121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a:t>Click icon to add picture</a:t>
            </a:r>
            <a:endParaRPr lang="en-GB" noProof="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40215429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2151162"/>
            <a:ext cx="10289799" cy="4319489"/>
          </a:xfrm>
          <a:prstGeom prst="round2SameRect">
            <a:avLst>
              <a:gd name="adj1" fmla="val 6739"/>
              <a:gd name="adj2" fmla="val 0"/>
            </a:avLst>
          </a:prstGeom>
        </p:spPr>
        <p:txBody>
          <a:bodyPr/>
          <a:lstStyle/>
          <a:p>
            <a:pPr lvl="0"/>
            <a:r>
              <a:rPr lang="en-US" noProof="0"/>
              <a:t>Click icon to add picture</a:t>
            </a:r>
            <a:endParaRPr lang="en-GB" noProof="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hasCustomPrompt="1"/>
          </p:nvPr>
        </p:nvSpPr>
        <p:spPr>
          <a:xfrm>
            <a:off x="944034" y="1436193"/>
            <a:ext cx="10289117" cy="358775"/>
          </a:xfrm>
        </p:spPr>
        <p:txBody>
          <a:bodyPr/>
          <a:lstStyle>
            <a:lvl1pPr>
              <a:defRPr baseline="0">
                <a:latin typeface="Franklin Gothic Medium" panose="020B0603020102020204" pitchFamily="34" charset="0"/>
              </a:defRPr>
            </a:lvl1pPr>
          </a:lstStyle>
          <a:p>
            <a:pPr lvl="0"/>
            <a:r>
              <a:rPr lang="en-US"/>
              <a:t>Image title</a:t>
            </a:r>
          </a:p>
        </p:txBody>
      </p:sp>
    </p:spTree>
    <p:extLst>
      <p:ext uri="{BB962C8B-B14F-4D97-AF65-F5344CB8AC3E}">
        <p14:creationId xmlns:p14="http://schemas.microsoft.com/office/powerpoint/2010/main" val="31751309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wmf"/><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image" Target="../media/image5.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4.jpeg"/><Relationship Id="rId5" Type="http://schemas.openxmlformats.org/officeDocument/2006/relationships/tags" Target="../tags/tag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ags" Target="../tags/tag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3.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w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4.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9" Type="http://schemas.openxmlformats.org/officeDocument/2006/relationships/slideLayout" Target="../slideLayouts/slideLayout114.xml"/><Relationship Id="rId21" Type="http://schemas.openxmlformats.org/officeDocument/2006/relationships/slideLayout" Target="../slideLayouts/slideLayout96.xml"/><Relationship Id="rId34" Type="http://schemas.openxmlformats.org/officeDocument/2006/relationships/slideLayout" Target="../slideLayouts/slideLayout109.xml"/><Relationship Id="rId42" Type="http://schemas.openxmlformats.org/officeDocument/2006/relationships/slideLayout" Target="../slideLayouts/slideLayout117.xml"/><Relationship Id="rId47" Type="http://schemas.openxmlformats.org/officeDocument/2006/relationships/slideLayout" Target="../slideLayouts/slideLayout122.xml"/><Relationship Id="rId50" Type="http://schemas.openxmlformats.org/officeDocument/2006/relationships/slideLayout" Target="../slideLayouts/slideLayout125.xml"/><Relationship Id="rId55" Type="http://schemas.openxmlformats.org/officeDocument/2006/relationships/image" Target="../media/image1.wmf"/><Relationship Id="rId7" Type="http://schemas.openxmlformats.org/officeDocument/2006/relationships/slideLayout" Target="../slideLayouts/slideLayout8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9" Type="http://schemas.openxmlformats.org/officeDocument/2006/relationships/slideLayout" Target="../slideLayouts/slideLayout104.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slideLayout" Target="../slideLayouts/slideLayout112.xml"/><Relationship Id="rId40" Type="http://schemas.openxmlformats.org/officeDocument/2006/relationships/slideLayout" Target="../slideLayouts/slideLayout115.xml"/><Relationship Id="rId45" Type="http://schemas.openxmlformats.org/officeDocument/2006/relationships/slideLayout" Target="../slideLayouts/slideLayout120.xml"/><Relationship Id="rId53" Type="http://schemas.openxmlformats.org/officeDocument/2006/relationships/slideLayout" Target="../slideLayouts/slideLayout128.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4" Type="http://schemas.openxmlformats.org/officeDocument/2006/relationships/slideLayout" Target="../slideLayouts/slideLayout119.xml"/><Relationship Id="rId52" Type="http://schemas.openxmlformats.org/officeDocument/2006/relationships/slideLayout" Target="../slideLayouts/slideLayout127.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slideLayout" Target="../slideLayouts/slideLayout110.xml"/><Relationship Id="rId43" Type="http://schemas.openxmlformats.org/officeDocument/2006/relationships/slideLayout" Target="../slideLayouts/slideLayout118.xml"/><Relationship Id="rId48" Type="http://schemas.openxmlformats.org/officeDocument/2006/relationships/slideLayout" Target="../slideLayouts/slideLayout123.xml"/><Relationship Id="rId8" Type="http://schemas.openxmlformats.org/officeDocument/2006/relationships/slideLayout" Target="../slideLayouts/slideLayout83.xml"/><Relationship Id="rId51" Type="http://schemas.openxmlformats.org/officeDocument/2006/relationships/slideLayout" Target="../slideLayouts/slideLayout126.xml"/><Relationship Id="rId3" Type="http://schemas.openxmlformats.org/officeDocument/2006/relationships/slideLayout" Target="../slideLayouts/slideLayout78.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38" Type="http://schemas.openxmlformats.org/officeDocument/2006/relationships/slideLayout" Target="../slideLayouts/slideLayout113.xml"/><Relationship Id="rId46" Type="http://schemas.openxmlformats.org/officeDocument/2006/relationships/slideLayout" Target="../slideLayouts/slideLayout121.xml"/><Relationship Id="rId20" Type="http://schemas.openxmlformats.org/officeDocument/2006/relationships/slideLayout" Target="../slideLayouts/slideLayout95.xml"/><Relationship Id="rId41" Type="http://schemas.openxmlformats.org/officeDocument/2006/relationships/slideLayout" Target="../slideLayouts/slideLayout116.xml"/><Relationship Id="rId54" Type="http://schemas.openxmlformats.org/officeDocument/2006/relationships/theme" Target="../theme/theme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slideLayout" Target="../slideLayouts/slideLayout111.xml"/><Relationship Id="rId49" Type="http://schemas.openxmlformats.org/officeDocument/2006/relationships/slideLayout" Target="../slideLayouts/slideLayout1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wm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ags" Target="../tags/tag8.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heme" Target="../theme/theme6.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a:p>
        </p:txBody>
      </p: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20542AEE-3255-4276-B393-10BA06475851}" type="datetime1">
              <a:rPr lang="en-US" smtClean="0"/>
              <a:t>3/5/2025</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a:p>
        </p:txBody>
      </p:sp>
      <p:pic>
        <p:nvPicPr>
          <p:cNvPr id="10" name="Picture 9"/>
          <p:cNvPicPr>
            <a:picLocks/>
          </p:cNvPicPr>
          <p:nvPr/>
        </p:nvPicPr>
        <p:blipFill>
          <a:blip r:embed="rId53" cstate="screen">
            <a:extLst>
              <a:ext uri="{28A0092B-C50C-407E-A947-70E740481C1C}">
                <a14:useLocalDpi xmlns:a14="http://schemas.microsoft.com/office/drawing/2010/main"/>
              </a:ext>
            </a:extLst>
          </a:blip>
          <a:stretch>
            <a:fillRect/>
          </a:stretch>
        </p:blipFill>
        <p:spPr>
          <a:xfrm>
            <a:off x="10378621" y="126833"/>
            <a:ext cx="1562102" cy="821767"/>
          </a:xfrm>
          <a:prstGeom prst="rect">
            <a:avLst/>
          </a:prstGeom>
        </p:spPr>
      </p:pic>
      <p:grpSp>
        <p:nvGrpSpPr>
          <p:cNvPr id="11" name="Group 10"/>
          <p:cNvGrpSpPr/>
          <p:nvPr/>
        </p:nvGrpSpPr>
        <p:grpSpPr>
          <a:xfrm>
            <a:off x="-1204383" y="0"/>
            <a:ext cx="13203809" cy="7638450"/>
            <a:chOff x="-903288" y="0"/>
            <a:chExt cx="9902857" cy="7638450"/>
          </a:xfrm>
        </p:grpSpPr>
        <p:cxnSp>
          <p:nvCxnSpPr>
            <p:cNvPr id="12" name="Straight Connector 11"/>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cxnSp>
        <p:nvCxnSpPr>
          <p:cNvPr id="63" name="Straight Connector 62">
            <a:extLst>
              <a:ext uri="{FF2B5EF4-FFF2-40B4-BE49-F238E27FC236}">
                <a16:creationId xmlns:a16="http://schemas.microsoft.com/office/drawing/2014/main" id="{53B8B07F-42C5-A245-B240-512779B90F9B}"/>
              </a:ext>
            </a:extLst>
          </p:cNvPr>
          <p:cNvCxnSpPr>
            <a:cxnSpLocks/>
          </p:cNvCxnSpPr>
          <p:nvPr userDrawn="1"/>
        </p:nvCxnSpPr>
        <p:spPr bwMode="auto">
          <a:xfrm>
            <a:off x="-4111" y="643565"/>
            <a:ext cx="10243264" cy="0"/>
          </a:xfrm>
          <a:prstGeom prst="line">
            <a:avLst/>
          </a:prstGeom>
          <a:ln w="3175"/>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87" r:id="rId1"/>
    <p:sldLayoutId id="2147483980" r:id="rId2"/>
    <p:sldLayoutId id="2147483981" r:id="rId3"/>
    <p:sldLayoutId id="2147483886" r:id="rId4"/>
    <p:sldLayoutId id="2147483988" r:id="rId5"/>
    <p:sldLayoutId id="2147483825" r:id="rId6"/>
    <p:sldLayoutId id="2147483935" r:id="rId7"/>
    <p:sldLayoutId id="2147483949" r:id="rId8"/>
    <p:sldLayoutId id="2147483826" r:id="rId9"/>
    <p:sldLayoutId id="2147484002" r:id="rId10"/>
    <p:sldLayoutId id="2147484003" r:id="rId11"/>
    <p:sldLayoutId id="2147484004" r:id="rId12"/>
    <p:sldLayoutId id="2147484005" r:id="rId13"/>
    <p:sldLayoutId id="2147483953" r:id="rId14"/>
    <p:sldLayoutId id="2147483954" r:id="rId15"/>
    <p:sldLayoutId id="2147483952" r:id="rId16"/>
    <p:sldLayoutId id="2147483827" r:id="rId17"/>
    <p:sldLayoutId id="2147483937" r:id="rId18"/>
    <p:sldLayoutId id="2147483989" r:id="rId19"/>
    <p:sldLayoutId id="2147483974" r:id="rId20"/>
    <p:sldLayoutId id="2147483979" r:id="rId21"/>
    <p:sldLayoutId id="2147483992" r:id="rId22"/>
    <p:sldLayoutId id="2147483823" r:id="rId23"/>
    <p:sldLayoutId id="2147483943" r:id="rId24"/>
    <p:sldLayoutId id="2147483822" r:id="rId25"/>
    <p:sldLayoutId id="2147483966" r:id="rId26"/>
    <p:sldLayoutId id="2147483939" r:id="rId27"/>
    <p:sldLayoutId id="2147483824" r:id="rId28"/>
    <p:sldLayoutId id="2147483940" r:id="rId29"/>
    <p:sldLayoutId id="2147483888" r:id="rId30"/>
    <p:sldLayoutId id="2147483892" r:id="rId31"/>
    <p:sldLayoutId id="2147483887" r:id="rId32"/>
    <p:sldLayoutId id="2147483889" r:id="rId33"/>
    <p:sldLayoutId id="2147483891" r:id="rId34"/>
    <p:sldLayoutId id="2147483890" r:id="rId35"/>
    <p:sldLayoutId id="2147483934" r:id="rId36"/>
    <p:sldLayoutId id="2147483918" r:id="rId37"/>
    <p:sldLayoutId id="2147483912" r:id="rId38"/>
    <p:sldLayoutId id="2147483913" r:id="rId39"/>
    <p:sldLayoutId id="2147483911" r:id="rId40"/>
    <p:sldLayoutId id="2147483915" r:id="rId41"/>
    <p:sldLayoutId id="2147483914" r:id="rId42"/>
    <p:sldLayoutId id="2147483916" r:id="rId43"/>
    <p:sldLayoutId id="2147483833" r:id="rId44"/>
    <p:sldLayoutId id="2147483993" r:id="rId45"/>
    <p:sldLayoutId id="2147483968" r:id="rId46"/>
    <p:sldLayoutId id="2147483969" r:id="rId47"/>
    <p:sldLayoutId id="2147483970" r:id="rId48"/>
    <p:sldLayoutId id="2147483971" r:id="rId49"/>
    <p:sldLayoutId id="2147483972" r:id="rId50"/>
    <p:sldLayoutId id="2147483973" r:id="rId51"/>
  </p:sldLayoutIdLst>
  <p:hf hdr="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3" name="Picture 2" descr="Z:\852_General presentation_update_2017\02_ARTWORK\IMAGES\HI RES\background1280x960.jpg"/>
          <p:cNvPicPr>
            <a:picLocks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51694" y="0"/>
            <a:ext cx="12343695" cy="6883400"/>
          </a:xfrm>
          <a:prstGeom prst="rect">
            <a:avLst/>
          </a:prstGeom>
          <a:noFill/>
          <a:extLst>
            <a:ext uri="{909E8E84-426E-40DD-AFC4-6F175D3DCCD1}">
              <a14:hiddenFill xmlns:a14="http://schemas.microsoft.com/office/drawing/2010/main">
                <a:solidFill>
                  <a:srgbClr val="FFFFFF"/>
                </a:solidFill>
              </a14:hiddenFill>
            </a:ext>
          </a:extLst>
        </p:spPr>
      </p:pic>
      <p:sp>
        <p:nvSpPr>
          <p:cNvPr id="57" name="Footer Placeholder 4"/>
          <p:cNvSpPr>
            <a:spLocks noGrp="1"/>
          </p:cNvSpPr>
          <p:nvPr>
            <p:ph type="ftr" sz="quarter" idx="3"/>
            <p:custDataLst>
              <p:tags r:id="rId5"/>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a:p>
        </p:txBody>
      </p:sp>
      <p:cxnSp>
        <p:nvCxnSpPr>
          <p:cNvPr id="70" name="Straight Connector 69"/>
          <p:cNvCxnSpPr/>
          <p:nvPr/>
        </p:nvCxnSpPr>
        <p:spPr bwMode="auto">
          <a:xfrm>
            <a:off x="-4111" y="1079500"/>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800225"/>
            <a:ext cx="10272183" cy="4140200"/>
          </a:xfrm>
          <a:prstGeom prst="rect">
            <a:avLst/>
          </a:prstGeom>
        </p:spPr>
        <p:txBody>
          <a:bodyPr vert="horz" lIns="0" tIns="0" rIns="0" bIns="0" rtlCol="0">
            <a:noAutofit/>
          </a:bodyPr>
          <a:lstStyle/>
          <a:p>
            <a:pPr lvl="0"/>
            <a:r>
              <a:rPr lang="en-US"/>
              <a:t>Click to edit Master text styles</a:t>
            </a:r>
          </a:p>
          <a:p>
            <a:pPr lvl="1"/>
            <a:r>
              <a:rPr lang="en-US"/>
              <a:t>Second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bg1"/>
                </a:solidFill>
                <a:latin typeface="Franklin Gothic Book"/>
                <a:cs typeface="Franklin Gothic Book"/>
              </a:defRPr>
            </a:lvl1pPr>
          </a:lstStyle>
          <a:p>
            <a:fld id="{4ACAFCF8-1FCC-492E-AA86-319B7BB8CF2B}" type="datetime1">
              <a:rPr lang="en-US" smtClean="0"/>
              <a:t>3/5/2025</a:t>
            </a:fld>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bg1"/>
                </a:solidFill>
                <a:latin typeface="Franklin Gothic Book"/>
                <a:cs typeface="Franklin Gothic Book"/>
              </a:defRPr>
            </a:lvl1pPr>
          </a:lstStyle>
          <a:p>
            <a:fld id="{71F9F866-B438-9445-8D9F-1F8FF6608833}" type="slidenum">
              <a:rPr lang="en-GB" smtClean="0"/>
              <a:pPr/>
              <a:t>‹#›</a:t>
            </a:fld>
            <a:endParaRPr lang="en-GB"/>
          </a:p>
        </p:txBody>
      </p:sp>
      <p:grpSp>
        <p:nvGrpSpPr>
          <p:cNvPr id="11" name="Group 10"/>
          <p:cNvGrpSpPr/>
          <p:nvPr/>
        </p:nvGrpSpPr>
        <p:grpSpPr>
          <a:xfrm>
            <a:off x="-1204383" y="0"/>
            <a:ext cx="13203809" cy="7638450"/>
            <a:chOff x="-903288" y="0"/>
            <a:chExt cx="9902857" cy="7638450"/>
          </a:xfrm>
        </p:grpSpPr>
        <p:cxnSp>
          <p:nvCxnSpPr>
            <p:cNvPr id="12" name="Straight Connector 11"/>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8904" y="-6848"/>
            <a:ext cx="1953290" cy="1044000"/>
          </a:xfrm>
          <a:prstGeom prst="rect">
            <a:avLst/>
          </a:prstGeom>
        </p:spPr>
      </p:pic>
    </p:spTree>
    <p:extLst>
      <p:ext uri="{BB962C8B-B14F-4D97-AF65-F5344CB8AC3E}">
        <p14:creationId xmlns:p14="http://schemas.microsoft.com/office/powerpoint/2010/main" val="3657292037"/>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Lst>
  <p:hf hdr="0"/>
  <p:txStyles>
    <p:titleStyle>
      <a:lvl1pPr algn="l" rtl="0" eaLnBrk="1" fontAlgn="base" hangingPunct="1">
        <a:spcBef>
          <a:spcPct val="0"/>
        </a:spcBef>
        <a:spcAft>
          <a:spcPct val="0"/>
        </a:spcAft>
        <a:defRPr sz="2800" b="0" i="0" kern="1200">
          <a:solidFill>
            <a:schemeClr val="bg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ctr" rtl="0" eaLnBrk="1" fontAlgn="base" hangingPunct="1">
        <a:lnSpc>
          <a:spcPct val="100000"/>
        </a:lnSpc>
        <a:spcBef>
          <a:spcPts val="0"/>
        </a:spcBef>
        <a:spcAft>
          <a:spcPts val="0"/>
        </a:spcAft>
        <a:buClrTx/>
        <a:buFontTx/>
        <a:buNone/>
        <a:defRPr lang="en-US" sz="2800" kern="1200" smtClean="0">
          <a:solidFill>
            <a:schemeClr val="bg1"/>
          </a:solidFill>
          <a:latin typeface="Franklin Gothic Medium" panose="020B0603020102020204" pitchFamily="34" charset="0"/>
          <a:ea typeface="ＭＳ Ｐゴシック" charset="0"/>
          <a:cs typeface="Franklin Gothic Medium" panose="020B0603020102020204" pitchFamily="34" charset="0"/>
        </a:defRPr>
      </a:lvl1pPr>
      <a:lvl2pPr marL="0" marR="0" indent="0" algn="ctr" defTabSz="914400" rtl="0" eaLnBrk="1" fontAlgn="base" latinLnBrk="0" hangingPunct="1">
        <a:lnSpc>
          <a:spcPct val="100000"/>
        </a:lnSpc>
        <a:spcBef>
          <a:spcPts val="0"/>
        </a:spcBef>
        <a:spcAft>
          <a:spcPts val="1200"/>
        </a:spcAft>
        <a:buClr>
          <a:srgbClr val="00539B"/>
        </a:buClr>
        <a:buSzTx/>
        <a:buFont typeface="Arial" charset="0"/>
        <a:buNone/>
        <a:tabLst/>
        <a:defRPr lang="en-US" sz="2800" kern="1200" smtClean="0">
          <a:solidFill>
            <a:schemeClr val="bg1"/>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bg1"/>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bg1"/>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835661"/>
          </a:xfrm>
          <a:prstGeom prst="rect">
            <a:avLst/>
          </a:prstGeom>
        </p:spPr>
        <p:txBody>
          <a:bodyPr vert="horz" lIns="0" tIns="0" rIns="0" bIns="0" rtlCol="0" anchor="ctr">
            <a:normAutofit/>
          </a:bodyPr>
          <a:lstStyle/>
          <a:p>
            <a:r>
              <a:rPr lang="en-US"/>
              <a:t>Click to edit Master title style</a:t>
            </a:r>
            <a:endParaRPr lang="en-GB"/>
          </a:p>
        </p:txBody>
      </p:sp>
      <p:cxnSp>
        <p:nvCxnSpPr>
          <p:cNvPr id="70" name="Straight Connector 69"/>
          <p:cNvCxnSpPr/>
          <p:nvPr/>
        </p:nvCxnSpPr>
        <p:spPr bwMode="auto">
          <a:xfrm>
            <a:off x="-4111" y="83566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800225"/>
            <a:ext cx="10272183" cy="4140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78AAD661-91C4-4EB4-837E-AB0322CB6CFF}" type="datetime1">
              <a:rPr lang="en-US" smtClean="0"/>
              <a:t>3/5/2025</a:t>
            </a:fld>
            <a:endParaRPr lang="en-GB"/>
          </a:p>
        </p:txBody>
      </p:sp>
      <p:sp>
        <p:nvSpPr>
          <p:cNvPr id="57" name="Footer Placeholder 4"/>
          <p:cNvSpPr>
            <a:spLocks noGrp="1"/>
          </p:cNvSpPr>
          <p:nvPr>
            <p:ph type="ftr" sz="quarter" idx="3"/>
            <p:custDataLst>
              <p:tags r:id="rId12"/>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624119142"/>
      </p:ext>
    </p:extLst>
  </p:cSld>
  <p:clrMap bg1="lt1" tx1="dk1" bg2="lt2" tx2="dk2" accent1="accent1" accent2="accent2" accent3="accent3" accent4="accent4" accent5="accent5" accent6="accent6" hlink="hlink" folHlink="folHlink"/>
  <p:sldLayoutIdLst>
    <p:sldLayoutId id="2147484078" r:id="rId1"/>
    <p:sldLayoutId id="2147484484" r:id="rId2"/>
    <p:sldLayoutId id="2147484478" r:id="rId3"/>
    <p:sldLayoutId id="2147484075" r:id="rId4"/>
    <p:sldLayoutId id="2147484076" r:id="rId5"/>
    <p:sldLayoutId id="2147484485" r:id="rId6"/>
    <p:sldLayoutId id="2147484486" r:id="rId7"/>
    <p:sldLayoutId id="2147484499" r:id="rId8"/>
    <p:sldLayoutId id="2147484514" r:id="rId9"/>
    <p:sldLayoutId id="2147484581" r:id="rId10"/>
  </p:sldLayoutIdLst>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EC4234-D52D-064F-8BB7-9609B432C6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8EE6AC-F856-3E48-926E-E87C56EE8F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948871-1489-F742-9735-E372E5BD45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ranklin Gothic Book" panose="020B0503020102020204" pitchFamily="34" charset="0"/>
              </a:defRPr>
            </a:lvl1pPr>
          </a:lstStyle>
          <a:p>
            <a:fld id="{DE7B27BB-1636-41AE-AB63-394E6FDC784D}" type="datetime1">
              <a:rPr lang="en-US" smtClean="0"/>
              <a:t>3/5/2025</a:t>
            </a:fld>
            <a:endParaRPr lang="en-US">
              <a:latin typeface="Franklin Gothic Book" panose="020B0503020102020204" pitchFamily="34" charset="0"/>
            </a:endParaRPr>
          </a:p>
        </p:txBody>
      </p:sp>
      <p:sp>
        <p:nvSpPr>
          <p:cNvPr id="5" name="Footer Placeholder 4">
            <a:extLst>
              <a:ext uri="{FF2B5EF4-FFF2-40B4-BE49-F238E27FC236}">
                <a16:creationId xmlns:a16="http://schemas.microsoft.com/office/drawing/2014/main" id="{F5D8DED4-93F3-9A4F-A23B-B1EA2EE2D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9076C1-9F40-EC4D-A43C-DB665F06BD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FA761-7187-6B43-A8FA-0A94B43FDE93}" type="slidenum">
              <a:rPr lang="en-US" smtClean="0"/>
              <a:t>‹#›</a:t>
            </a:fld>
            <a:endParaRPr lang="en-US"/>
          </a:p>
        </p:txBody>
      </p:sp>
      <p:pic>
        <p:nvPicPr>
          <p:cNvPr id="7" name="Picture 6">
            <a:extLst>
              <a:ext uri="{FF2B5EF4-FFF2-40B4-BE49-F238E27FC236}">
                <a16:creationId xmlns:a16="http://schemas.microsoft.com/office/drawing/2014/main" id="{07DF4244-96EA-3244-A3ED-2529ACA827B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489725" y="425233"/>
            <a:ext cx="1369715" cy="720000"/>
          </a:xfrm>
          <a:prstGeom prst="rect">
            <a:avLst/>
          </a:prstGeom>
        </p:spPr>
      </p:pic>
      <p:cxnSp>
        <p:nvCxnSpPr>
          <p:cNvPr id="8" name="Straight Connector 7">
            <a:extLst>
              <a:ext uri="{FF2B5EF4-FFF2-40B4-BE49-F238E27FC236}">
                <a16:creationId xmlns:a16="http://schemas.microsoft.com/office/drawing/2014/main" id="{B106B8BA-89AD-E244-A73A-BB07EAFBBA00}"/>
              </a:ext>
            </a:extLst>
          </p:cNvPr>
          <p:cNvCxnSpPr>
            <a:cxnSpLocks/>
          </p:cNvCxnSpPr>
          <p:nvPr userDrawn="1"/>
        </p:nvCxnSpPr>
        <p:spPr bwMode="auto">
          <a:xfrm>
            <a:off x="-4111" y="643565"/>
            <a:ext cx="10243264"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649070"/>
      </p:ext>
    </p:extLst>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Lst>
  <p:hf hdr="0"/>
  <p:txStyles>
    <p:titleStyle>
      <a:lvl1pPr algn="l" defTabSz="914400" rtl="0" eaLnBrk="1" latinLnBrk="0" hangingPunct="1">
        <a:lnSpc>
          <a:spcPct val="90000"/>
        </a:lnSpc>
        <a:spcBef>
          <a:spcPct val="0"/>
        </a:spcBef>
        <a:buNone/>
        <a:defRPr sz="4400"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a:p>
        </p:txBody>
      </p: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a:p>
        </p:txBody>
      </p:sp>
      <p:pic>
        <p:nvPicPr>
          <p:cNvPr id="10" name="Picture 9"/>
          <p:cNvPicPr>
            <a:picLocks/>
          </p:cNvPicPr>
          <p:nvPr/>
        </p:nvPicPr>
        <p:blipFill>
          <a:blip r:embed="rId55" cstate="screen">
            <a:extLst>
              <a:ext uri="{28A0092B-C50C-407E-A947-70E740481C1C}">
                <a14:useLocalDpi xmlns:a14="http://schemas.microsoft.com/office/drawing/2010/main"/>
              </a:ext>
            </a:extLst>
          </a:blip>
          <a:stretch>
            <a:fillRect/>
          </a:stretch>
        </p:blipFill>
        <p:spPr>
          <a:xfrm>
            <a:off x="10378621" y="126833"/>
            <a:ext cx="1562102" cy="821767"/>
          </a:xfrm>
          <a:prstGeom prst="rect">
            <a:avLst/>
          </a:prstGeom>
        </p:spPr>
      </p:pic>
      <p:grpSp>
        <p:nvGrpSpPr>
          <p:cNvPr id="11" name="Group 10"/>
          <p:cNvGrpSpPr/>
          <p:nvPr/>
        </p:nvGrpSpPr>
        <p:grpSpPr>
          <a:xfrm>
            <a:off x="-1204383" y="0"/>
            <a:ext cx="13203809" cy="7638450"/>
            <a:chOff x="-903288" y="0"/>
            <a:chExt cx="9902857" cy="7638450"/>
          </a:xfrm>
        </p:grpSpPr>
        <p:cxnSp>
          <p:nvCxnSpPr>
            <p:cNvPr id="12" name="Straight Connector 11"/>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cxnSp>
        <p:nvCxnSpPr>
          <p:cNvPr id="63" name="Straight Connector 62">
            <a:extLst>
              <a:ext uri="{FF2B5EF4-FFF2-40B4-BE49-F238E27FC236}">
                <a16:creationId xmlns:a16="http://schemas.microsoft.com/office/drawing/2014/main" id="{53B8B07F-42C5-A245-B240-512779B90F9B}"/>
              </a:ext>
            </a:extLst>
          </p:cNvPr>
          <p:cNvCxnSpPr>
            <a:cxnSpLocks/>
          </p:cNvCxnSpPr>
          <p:nvPr userDrawn="1"/>
        </p:nvCxnSpPr>
        <p:spPr bwMode="auto">
          <a:xfrm>
            <a:off x="-4111" y="643565"/>
            <a:ext cx="10243264"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438630"/>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 id="2147484528" r:id="rId12"/>
    <p:sldLayoutId id="2147484529" r:id="rId13"/>
    <p:sldLayoutId id="2147484530" r:id="rId14"/>
    <p:sldLayoutId id="2147484531" r:id="rId15"/>
    <p:sldLayoutId id="2147484532" r:id="rId16"/>
    <p:sldLayoutId id="2147484533" r:id="rId17"/>
    <p:sldLayoutId id="2147484534" r:id="rId18"/>
    <p:sldLayoutId id="2147484535" r:id="rId19"/>
    <p:sldLayoutId id="2147484536" r:id="rId20"/>
    <p:sldLayoutId id="2147484537" r:id="rId21"/>
    <p:sldLayoutId id="2147484538" r:id="rId22"/>
    <p:sldLayoutId id="2147484539" r:id="rId23"/>
    <p:sldLayoutId id="2147484540" r:id="rId24"/>
    <p:sldLayoutId id="2147484541" r:id="rId25"/>
    <p:sldLayoutId id="2147484542" r:id="rId26"/>
    <p:sldLayoutId id="2147484543" r:id="rId27"/>
    <p:sldLayoutId id="2147484544" r:id="rId28"/>
    <p:sldLayoutId id="2147484545" r:id="rId29"/>
    <p:sldLayoutId id="2147484546" r:id="rId30"/>
    <p:sldLayoutId id="2147484547" r:id="rId31"/>
    <p:sldLayoutId id="2147484548" r:id="rId32"/>
    <p:sldLayoutId id="2147484549" r:id="rId33"/>
    <p:sldLayoutId id="2147484550" r:id="rId34"/>
    <p:sldLayoutId id="2147484551" r:id="rId35"/>
    <p:sldLayoutId id="2147484552" r:id="rId36"/>
    <p:sldLayoutId id="2147484553" r:id="rId37"/>
    <p:sldLayoutId id="2147484554" r:id="rId38"/>
    <p:sldLayoutId id="2147484555" r:id="rId39"/>
    <p:sldLayoutId id="2147484556" r:id="rId40"/>
    <p:sldLayoutId id="2147484557" r:id="rId41"/>
    <p:sldLayoutId id="2147484558" r:id="rId42"/>
    <p:sldLayoutId id="2147484559" r:id="rId43"/>
    <p:sldLayoutId id="2147484560" r:id="rId44"/>
    <p:sldLayoutId id="2147484561" r:id="rId45"/>
    <p:sldLayoutId id="2147484562" r:id="rId46"/>
    <p:sldLayoutId id="2147484563" r:id="rId47"/>
    <p:sldLayoutId id="2147484564" r:id="rId48"/>
    <p:sldLayoutId id="2147484565" r:id="rId49"/>
    <p:sldLayoutId id="2147484566" r:id="rId50"/>
    <p:sldLayoutId id="2147484567" r:id="rId51"/>
    <p:sldLayoutId id="2147484568" r:id="rId52"/>
    <p:sldLayoutId id="2147484569" r:id="rId53"/>
  </p:sldLayoutIdLst>
  <p:hf hdr="0" ftr="0" dt="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a:p>
        </p:txBody>
      </p:sp>
      <p:cxnSp>
        <p:nvCxnSpPr>
          <p:cNvPr id="70" name="Straight Connector 69"/>
          <p:cNvCxnSpPr/>
          <p:nvPr/>
        </p:nvCxnSpPr>
        <p:spPr bwMode="auto">
          <a:xfrm>
            <a:off x="-4111"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800225"/>
            <a:ext cx="10272183" cy="4140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78AAD661-91C4-4EB4-837E-AB0322CB6CFF}" type="datetime1">
              <a:rPr lang="en-US" smtClean="0"/>
              <a:t>3/5/2025</a:t>
            </a:fld>
            <a:endParaRPr lang="en-GB"/>
          </a:p>
        </p:txBody>
      </p:sp>
      <p:sp>
        <p:nvSpPr>
          <p:cNvPr id="57" name="Footer Placeholder 4"/>
          <p:cNvSpPr>
            <a:spLocks noGrp="1"/>
          </p:cNvSpPr>
          <p:nvPr>
            <p:ph type="ftr" sz="quarter" idx="3"/>
            <p:custDataLst>
              <p:tags r:id="rId12"/>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a:p>
        </p:txBody>
      </p:sp>
      <p:pic>
        <p:nvPicPr>
          <p:cNvPr id="11" name="Picture 10"/>
          <p:cNvPicPr>
            <a:picLocks/>
          </p:cNvPicPr>
          <p:nvPr userDrawn="1"/>
        </p:nvPicPr>
        <p:blipFill>
          <a:blip r:embed="rId13" cstate="screen">
            <a:extLst>
              <a:ext uri="{28A0092B-C50C-407E-A947-70E740481C1C}">
                <a14:useLocalDpi xmlns:a14="http://schemas.microsoft.com/office/drawing/2010/main"/>
              </a:ext>
            </a:extLst>
          </a:blip>
          <a:stretch>
            <a:fillRect/>
          </a:stretch>
        </p:blipFill>
        <p:spPr>
          <a:xfrm>
            <a:off x="9864500" y="228600"/>
            <a:ext cx="1368652" cy="720000"/>
          </a:xfrm>
          <a:prstGeom prst="rect">
            <a:avLst/>
          </a:prstGeom>
        </p:spPr>
      </p:pic>
    </p:spTree>
    <p:extLst>
      <p:ext uri="{BB962C8B-B14F-4D97-AF65-F5344CB8AC3E}">
        <p14:creationId xmlns:p14="http://schemas.microsoft.com/office/powerpoint/2010/main" val="667971265"/>
      </p:ext>
    </p:extLst>
  </p:cSld>
  <p:clrMap bg1="lt1" tx1="dk1" bg2="lt2" tx2="dk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 id="2147484575" r:id="rId5"/>
    <p:sldLayoutId id="2147484576" r:id="rId6"/>
    <p:sldLayoutId id="2147484577" r:id="rId7"/>
    <p:sldLayoutId id="2147484578" r:id="rId8"/>
    <p:sldLayoutId id="2147484579" r:id="rId9"/>
    <p:sldLayoutId id="2147484580" r:id="rId10"/>
  </p:sldLayoutIdLst>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8.xml"/><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slideLayout" Target="../slideLayouts/slideLayout64.xml"/><Relationship Id="rId6" Type="http://schemas.openxmlformats.org/officeDocument/2006/relationships/image" Target="../media/image23.svg"/><Relationship Id="rId11" Type="http://schemas.openxmlformats.org/officeDocument/2006/relationships/image" Target="../media/image28.png"/><Relationship Id="rId24" Type="http://schemas.openxmlformats.org/officeDocument/2006/relationships/image" Target="../media/image41.sv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 Id="rId22" Type="http://schemas.openxmlformats.org/officeDocument/2006/relationships/image" Target="../media/image39.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2.xml"/><Relationship Id="rId1" Type="http://schemas.openxmlformats.org/officeDocument/2006/relationships/themeOverride" Target="../theme/themeOverride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A28E2-81C7-3453-B04E-57782DE0909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FEF6F59-0819-18A0-D6F8-29A4EE822AA2}"/>
              </a:ext>
            </a:extLst>
          </p:cNvPr>
          <p:cNvSpPr>
            <a:spLocks noGrp="1"/>
          </p:cNvSpPr>
          <p:nvPr>
            <p:ph type="title"/>
          </p:nvPr>
        </p:nvSpPr>
        <p:spPr>
          <a:xfrm>
            <a:off x="378057" y="-334309"/>
            <a:ext cx="8435437" cy="2735986"/>
          </a:xfrm>
        </p:spPr>
        <p:txBody>
          <a:bodyPr>
            <a:noAutofit/>
          </a:bodyPr>
          <a:lstStyle/>
          <a:p>
            <a:r>
              <a:rPr lang="en-GB" sz="4800" b="1" dirty="0">
                <a:solidFill>
                  <a:schemeClr val="bg1"/>
                </a:solidFill>
                <a:latin typeface="Bodoni MT"/>
                <a:ea typeface="ＭＳ Ｐゴシック"/>
              </a:rPr>
              <a:t>Together?.... at the Climate-Crisis Crossroads</a:t>
            </a:r>
            <a:br>
              <a:rPr lang="en-US" dirty="0"/>
            </a:br>
            <a:endParaRPr lang="en-US" sz="3600">
              <a:solidFill>
                <a:schemeClr val="bg1"/>
              </a:solidFill>
            </a:endParaRPr>
          </a:p>
        </p:txBody>
      </p:sp>
      <p:sp>
        <p:nvSpPr>
          <p:cNvPr id="6" name="Text Placeholder 2">
            <a:extLst>
              <a:ext uri="{FF2B5EF4-FFF2-40B4-BE49-F238E27FC236}">
                <a16:creationId xmlns:a16="http://schemas.microsoft.com/office/drawing/2014/main" id="{CA251961-DDD6-05DB-5848-52DDE32F5099}"/>
              </a:ext>
            </a:extLst>
          </p:cNvPr>
          <p:cNvSpPr txBox="1">
            <a:spLocks/>
          </p:cNvSpPr>
          <p:nvPr/>
        </p:nvSpPr>
        <p:spPr>
          <a:xfrm>
            <a:off x="187557" y="5601023"/>
            <a:ext cx="7718425" cy="1256977"/>
          </a:xfrm>
          <a:prstGeom prst="rect">
            <a:avLst/>
          </a:prstGeom>
        </p:spPr>
        <p:txBody>
          <a:bodyPr vert="horz" lIns="0" tIns="0" rIns="0" bIns="0" rtlCol="0" anchor="t">
            <a:noAutofit/>
          </a:bodyPr>
          <a:lstStyle>
            <a:lvl1pPr marL="0" indent="0" algn="l" rtl="0" eaLnBrk="0" fontAlgn="base" hangingPunct="0">
              <a:lnSpc>
                <a:spcPct val="100000"/>
              </a:lnSpc>
              <a:spcBef>
                <a:spcPts val="0"/>
              </a:spcBef>
              <a:spcAft>
                <a:spcPts val="0"/>
              </a:spcAft>
              <a:buClrTx/>
              <a:buFontTx/>
              <a:buNone/>
              <a:defRPr lang="en-US" sz="2000" kern="1200">
                <a:solidFill>
                  <a:srgbClr val="00AE9E"/>
                </a:solidFill>
                <a:latin typeface="Bodoni MT" panose="02070603080606020203" pitchFamily="18" charset="0"/>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GB" sz="2400" b="1">
                <a:latin typeface="Bodoni MT"/>
                <a:ea typeface="ＭＳ Ｐゴシック"/>
              </a:rPr>
              <a:t>ECG Spring Meeting 2025</a:t>
            </a:r>
            <a:endParaRPr lang="en-GB"/>
          </a:p>
        </p:txBody>
      </p:sp>
    </p:spTree>
    <p:extLst>
      <p:ext uri="{BB962C8B-B14F-4D97-AF65-F5344CB8AC3E}">
        <p14:creationId xmlns:p14="http://schemas.microsoft.com/office/powerpoint/2010/main" val="237203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13562-DC17-B483-D76B-085E9124136D}"/>
            </a:ext>
          </a:extLst>
        </p:cNvPr>
        <p:cNvGrpSpPr/>
        <p:nvPr/>
      </p:nvGrpSpPr>
      <p:grpSpPr>
        <a:xfrm>
          <a:off x="0" y="0"/>
          <a:ext cx="0" cy="0"/>
          <a:chOff x="0" y="0"/>
          <a:chExt cx="0" cy="0"/>
        </a:xfrm>
      </p:grpSpPr>
      <p:sp>
        <p:nvSpPr>
          <p:cNvPr id="535" name="Arrow: Right 72">
            <a:extLst>
              <a:ext uri="{FF2B5EF4-FFF2-40B4-BE49-F238E27FC236}">
                <a16:creationId xmlns:a16="http://schemas.microsoft.com/office/drawing/2014/main" id="{27B17B22-2FB6-13A2-7CC5-3AC8011E066C}"/>
              </a:ext>
            </a:extLst>
          </p:cNvPr>
          <p:cNvSpPr/>
          <p:nvPr/>
        </p:nvSpPr>
        <p:spPr>
          <a:xfrm>
            <a:off x="1072639" y="1204310"/>
            <a:ext cx="10533819" cy="4899396"/>
          </a:xfrm>
          <a:custGeom>
            <a:avLst/>
            <a:gdLst>
              <a:gd name="connsiteX0" fmla="*/ 0 w 4795985"/>
              <a:gd name="connsiteY0" fmla="*/ 400050 h 1600200"/>
              <a:gd name="connsiteX1" fmla="*/ 3995885 w 4795985"/>
              <a:gd name="connsiteY1" fmla="*/ 400050 h 1600200"/>
              <a:gd name="connsiteX2" fmla="*/ 3995885 w 4795985"/>
              <a:gd name="connsiteY2" fmla="*/ 0 h 1600200"/>
              <a:gd name="connsiteX3" fmla="*/ 4795985 w 4795985"/>
              <a:gd name="connsiteY3" fmla="*/ 800100 h 1600200"/>
              <a:gd name="connsiteX4" fmla="*/ 3995885 w 4795985"/>
              <a:gd name="connsiteY4" fmla="*/ 1600200 h 1600200"/>
              <a:gd name="connsiteX5" fmla="*/ 3995885 w 4795985"/>
              <a:gd name="connsiteY5" fmla="*/ 1200150 h 1600200"/>
              <a:gd name="connsiteX6" fmla="*/ 0 w 4795985"/>
              <a:gd name="connsiteY6" fmla="*/ 1200150 h 1600200"/>
              <a:gd name="connsiteX7" fmla="*/ 0 w 4795985"/>
              <a:gd name="connsiteY7" fmla="*/ 400050 h 1600200"/>
              <a:gd name="connsiteX0" fmla="*/ 0 w 4795985"/>
              <a:gd name="connsiteY0" fmla="*/ 400050 h 2089150"/>
              <a:gd name="connsiteX1" fmla="*/ 3995885 w 4795985"/>
              <a:gd name="connsiteY1" fmla="*/ 400050 h 2089150"/>
              <a:gd name="connsiteX2" fmla="*/ 3995885 w 4795985"/>
              <a:gd name="connsiteY2" fmla="*/ 0 h 2089150"/>
              <a:gd name="connsiteX3" fmla="*/ 4795985 w 4795985"/>
              <a:gd name="connsiteY3" fmla="*/ 800100 h 2089150"/>
              <a:gd name="connsiteX4" fmla="*/ 3995885 w 4795985"/>
              <a:gd name="connsiteY4" fmla="*/ 1600200 h 2089150"/>
              <a:gd name="connsiteX5" fmla="*/ 3995885 w 4795985"/>
              <a:gd name="connsiteY5" fmla="*/ 1200150 h 2089150"/>
              <a:gd name="connsiteX6" fmla="*/ 2171700 w 4795985"/>
              <a:gd name="connsiteY6" fmla="*/ 2089150 h 2089150"/>
              <a:gd name="connsiteX7" fmla="*/ 0 w 4795985"/>
              <a:gd name="connsiteY7" fmla="*/ 400050 h 2089150"/>
              <a:gd name="connsiteX0" fmla="*/ 0 w 5824685"/>
              <a:gd name="connsiteY0" fmla="*/ 2076450 h 2089150"/>
              <a:gd name="connsiteX1" fmla="*/ 5024585 w 5824685"/>
              <a:gd name="connsiteY1" fmla="*/ 400050 h 2089150"/>
              <a:gd name="connsiteX2" fmla="*/ 5024585 w 5824685"/>
              <a:gd name="connsiteY2" fmla="*/ 0 h 2089150"/>
              <a:gd name="connsiteX3" fmla="*/ 5824685 w 5824685"/>
              <a:gd name="connsiteY3" fmla="*/ 800100 h 2089150"/>
              <a:gd name="connsiteX4" fmla="*/ 5024585 w 5824685"/>
              <a:gd name="connsiteY4" fmla="*/ 1600200 h 2089150"/>
              <a:gd name="connsiteX5" fmla="*/ 5024585 w 5824685"/>
              <a:gd name="connsiteY5" fmla="*/ 1200150 h 2089150"/>
              <a:gd name="connsiteX6" fmla="*/ 3200400 w 5824685"/>
              <a:gd name="connsiteY6" fmla="*/ 2089150 h 2089150"/>
              <a:gd name="connsiteX7" fmla="*/ 0 w 5824685"/>
              <a:gd name="connsiteY7" fmla="*/ 2076450 h 2089150"/>
              <a:gd name="connsiteX0" fmla="*/ 0 w 5824685"/>
              <a:gd name="connsiteY0" fmla="*/ 4648200 h 4660900"/>
              <a:gd name="connsiteX1" fmla="*/ 5259535 w 5824685"/>
              <a:gd name="connsiteY1" fmla="*/ 0 h 4660900"/>
              <a:gd name="connsiteX2" fmla="*/ 5024585 w 5824685"/>
              <a:gd name="connsiteY2" fmla="*/ 2571750 h 4660900"/>
              <a:gd name="connsiteX3" fmla="*/ 5824685 w 5824685"/>
              <a:gd name="connsiteY3" fmla="*/ 3371850 h 4660900"/>
              <a:gd name="connsiteX4" fmla="*/ 5024585 w 5824685"/>
              <a:gd name="connsiteY4" fmla="*/ 4171950 h 4660900"/>
              <a:gd name="connsiteX5" fmla="*/ 5024585 w 5824685"/>
              <a:gd name="connsiteY5" fmla="*/ 3771900 h 4660900"/>
              <a:gd name="connsiteX6" fmla="*/ 3200400 w 5824685"/>
              <a:gd name="connsiteY6" fmla="*/ 4660900 h 4660900"/>
              <a:gd name="connsiteX7" fmla="*/ 0 w 5824685"/>
              <a:gd name="connsiteY7" fmla="*/ 4648200 h 4660900"/>
              <a:gd name="connsiteX0" fmla="*/ 0 w 10231585"/>
              <a:gd name="connsiteY0" fmla="*/ 4648200 h 4660900"/>
              <a:gd name="connsiteX1" fmla="*/ 5259535 w 10231585"/>
              <a:gd name="connsiteY1" fmla="*/ 0 h 4660900"/>
              <a:gd name="connsiteX2" fmla="*/ 5024585 w 10231585"/>
              <a:gd name="connsiteY2" fmla="*/ 2571750 h 4660900"/>
              <a:gd name="connsiteX3" fmla="*/ 5824685 w 10231585"/>
              <a:gd name="connsiteY3" fmla="*/ 3371850 h 4660900"/>
              <a:gd name="connsiteX4" fmla="*/ 5024585 w 10231585"/>
              <a:gd name="connsiteY4" fmla="*/ 4171950 h 4660900"/>
              <a:gd name="connsiteX5" fmla="*/ 10231585 w 10231585"/>
              <a:gd name="connsiteY5" fmla="*/ 660400 h 4660900"/>
              <a:gd name="connsiteX6" fmla="*/ 3200400 w 10231585"/>
              <a:gd name="connsiteY6" fmla="*/ 4660900 h 4660900"/>
              <a:gd name="connsiteX7" fmla="*/ 0 w 10231585"/>
              <a:gd name="connsiteY7" fmla="*/ 4648200 h 4660900"/>
              <a:gd name="connsiteX0" fmla="*/ 0 w 10879285"/>
              <a:gd name="connsiteY0" fmla="*/ 4648200 h 4660900"/>
              <a:gd name="connsiteX1" fmla="*/ 5259535 w 10879285"/>
              <a:gd name="connsiteY1" fmla="*/ 0 h 4660900"/>
              <a:gd name="connsiteX2" fmla="*/ 5024585 w 10879285"/>
              <a:gd name="connsiteY2" fmla="*/ 2571750 h 4660900"/>
              <a:gd name="connsiteX3" fmla="*/ 5824685 w 10879285"/>
              <a:gd name="connsiteY3" fmla="*/ 3371850 h 4660900"/>
              <a:gd name="connsiteX4" fmla="*/ 10879285 w 10879285"/>
              <a:gd name="connsiteY4" fmla="*/ 635000 h 4660900"/>
              <a:gd name="connsiteX5" fmla="*/ 10231585 w 10879285"/>
              <a:gd name="connsiteY5" fmla="*/ 660400 h 4660900"/>
              <a:gd name="connsiteX6" fmla="*/ 3200400 w 10879285"/>
              <a:gd name="connsiteY6" fmla="*/ 4660900 h 4660900"/>
              <a:gd name="connsiteX7" fmla="*/ 0 w 10879285"/>
              <a:gd name="connsiteY7" fmla="*/ 4648200 h 4660900"/>
              <a:gd name="connsiteX0" fmla="*/ 0 w 10879285"/>
              <a:gd name="connsiteY0" fmla="*/ 4648200 h 4660900"/>
              <a:gd name="connsiteX1" fmla="*/ 5259535 w 10879285"/>
              <a:gd name="connsiteY1" fmla="*/ 0 h 4660900"/>
              <a:gd name="connsiteX2" fmla="*/ 3430735 w 10879285"/>
              <a:gd name="connsiteY2" fmla="*/ 6350 h 4660900"/>
              <a:gd name="connsiteX3" fmla="*/ 5824685 w 10879285"/>
              <a:gd name="connsiteY3" fmla="*/ 3371850 h 4660900"/>
              <a:gd name="connsiteX4" fmla="*/ 10879285 w 10879285"/>
              <a:gd name="connsiteY4" fmla="*/ 635000 h 4660900"/>
              <a:gd name="connsiteX5" fmla="*/ 10231585 w 10879285"/>
              <a:gd name="connsiteY5" fmla="*/ 660400 h 4660900"/>
              <a:gd name="connsiteX6" fmla="*/ 3200400 w 10879285"/>
              <a:gd name="connsiteY6" fmla="*/ 4660900 h 4660900"/>
              <a:gd name="connsiteX7" fmla="*/ 0 w 10879285"/>
              <a:gd name="connsiteY7" fmla="*/ 4648200 h 4660900"/>
              <a:gd name="connsiteX0" fmla="*/ 0 w 10879285"/>
              <a:gd name="connsiteY0" fmla="*/ 5391150 h 5403850"/>
              <a:gd name="connsiteX1" fmla="*/ 5259535 w 10879285"/>
              <a:gd name="connsiteY1" fmla="*/ 742950 h 5403850"/>
              <a:gd name="connsiteX2" fmla="*/ 3430735 w 10879285"/>
              <a:gd name="connsiteY2" fmla="*/ 749300 h 5403850"/>
              <a:gd name="connsiteX3" fmla="*/ 9342585 w 10879285"/>
              <a:gd name="connsiteY3" fmla="*/ 0 h 5403850"/>
              <a:gd name="connsiteX4" fmla="*/ 10879285 w 10879285"/>
              <a:gd name="connsiteY4" fmla="*/ 1377950 h 5403850"/>
              <a:gd name="connsiteX5" fmla="*/ 10231585 w 10879285"/>
              <a:gd name="connsiteY5" fmla="*/ 1403350 h 5403850"/>
              <a:gd name="connsiteX6" fmla="*/ 3200400 w 10879285"/>
              <a:gd name="connsiteY6" fmla="*/ 5403850 h 5403850"/>
              <a:gd name="connsiteX7" fmla="*/ 0 w 10879285"/>
              <a:gd name="connsiteY7" fmla="*/ 5391150 h 5403850"/>
              <a:gd name="connsiteX0" fmla="*/ 0 w 10879285"/>
              <a:gd name="connsiteY0" fmla="*/ 5391150 h 5391150"/>
              <a:gd name="connsiteX1" fmla="*/ 5259535 w 10879285"/>
              <a:gd name="connsiteY1" fmla="*/ 742950 h 5391150"/>
              <a:gd name="connsiteX2" fmla="*/ 3430735 w 10879285"/>
              <a:gd name="connsiteY2" fmla="*/ 749300 h 5391150"/>
              <a:gd name="connsiteX3" fmla="*/ 9342585 w 10879285"/>
              <a:gd name="connsiteY3" fmla="*/ 0 h 5391150"/>
              <a:gd name="connsiteX4" fmla="*/ 10879285 w 10879285"/>
              <a:gd name="connsiteY4" fmla="*/ 1377950 h 5391150"/>
              <a:gd name="connsiteX5" fmla="*/ 10231585 w 10879285"/>
              <a:gd name="connsiteY5" fmla="*/ 1403350 h 5391150"/>
              <a:gd name="connsiteX6" fmla="*/ 8934450 w 10879285"/>
              <a:gd name="connsiteY6" fmla="*/ 3943350 h 5391150"/>
              <a:gd name="connsiteX7" fmla="*/ 0 w 10879285"/>
              <a:gd name="connsiteY7" fmla="*/ 5391150 h 5391150"/>
              <a:gd name="connsiteX0" fmla="*/ 0 w 10879285"/>
              <a:gd name="connsiteY0" fmla="*/ 5391150 h 5391150"/>
              <a:gd name="connsiteX1" fmla="*/ 5259535 w 10879285"/>
              <a:gd name="connsiteY1" fmla="*/ 742950 h 5391150"/>
              <a:gd name="connsiteX2" fmla="*/ 3430735 w 10879285"/>
              <a:gd name="connsiteY2" fmla="*/ 749300 h 5391150"/>
              <a:gd name="connsiteX3" fmla="*/ 9342585 w 10879285"/>
              <a:gd name="connsiteY3" fmla="*/ 0 h 5391150"/>
              <a:gd name="connsiteX4" fmla="*/ 10879285 w 10879285"/>
              <a:gd name="connsiteY4" fmla="*/ 1377950 h 5391150"/>
              <a:gd name="connsiteX5" fmla="*/ 10231585 w 10879285"/>
              <a:gd name="connsiteY5" fmla="*/ 1403350 h 5391150"/>
              <a:gd name="connsiteX6" fmla="*/ 7289800 w 10879285"/>
              <a:gd name="connsiteY6" fmla="*/ 5130800 h 5391150"/>
              <a:gd name="connsiteX7" fmla="*/ 0 w 10879285"/>
              <a:gd name="connsiteY7" fmla="*/ 5391150 h 5391150"/>
              <a:gd name="connsiteX0" fmla="*/ 0 w 10879285"/>
              <a:gd name="connsiteY0" fmla="*/ 5391150 h 5391150"/>
              <a:gd name="connsiteX1" fmla="*/ 5259535 w 10879285"/>
              <a:gd name="connsiteY1" fmla="*/ 742950 h 5391150"/>
              <a:gd name="connsiteX2" fmla="*/ 3430735 w 10879285"/>
              <a:gd name="connsiteY2" fmla="*/ 749300 h 5391150"/>
              <a:gd name="connsiteX3" fmla="*/ 9342585 w 10879285"/>
              <a:gd name="connsiteY3" fmla="*/ 0 h 5391150"/>
              <a:gd name="connsiteX4" fmla="*/ 10879285 w 10879285"/>
              <a:gd name="connsiteY4" fmla="*/ 1377950 h 5391150"/>
              <a:gd name="connsiteX5" fmla="*/ 10231585 w 10879285"/>
              <a:gd name="connsiteY5" fmla="*/ 1403350 h 5391150"/>
              <a:gd name="connsiteX6" fmla="*/ 8140700 w 10879285"/>
              <a:gd name="connsiteY6" fmla="*/ 5378450 h 5391150"/>
              <a:gd name="connsiteX7" fmla="*/ 0 w 10879285"/>
              <a:gd name="connsiteY7" fmla="*/ 5391150 h 5391150"/>
              <a:gd name="connsiteX0" fmla="*/ 0 w 10879285"/>
              <a:gd name="connsiteY0" fmla="*/ 5391150 h 5391150"/>
              <a:gd name="connsiteX1" fmla="*/ 5259535 w 10879285"/>
              <a:gd name="connsiteY1" fmla="*/ 742950 h 5391150"/>
              <a:gd name="connsiteX2" fmla="*/ 3430735 w 10879285"/>
              <a:gd name="connsiteY2" fmla="*/ 749300 h 5391150"/>
              <a:gd name="connsiteX3" fmla="*/ 9342585 w 10879285"/>
              <a:gd name="connsiteY3" fmla="*/ 0 h 5391150"/>
              <a:gd name="connsiteX4" fmla="*/ 10879285 w 10879285"/>
              <a:gd name="connsiteY4" fmla="*/ 1377950 h 5391150"/>
              <a:gd name="connsiteX5" fmla="*/ 10326835 w 10879285"/>
              <a:gd name="connsiteY5" fmla="*/ 933450 h 5391150"/>
              <a:gd name="connsiteX6" fmla="*/ 8140700 w 10879285"/>
              <a:gd name="connsiteY6" fmla="*/ 5378450 h 5391150"/>
              <a:gd name="connsiteX7" fmla="*/ 0 w 10879285"/>
              <a:gd name="connsiteY7" fmla="*/ 5391150 h 5391150"/>
              <a:gd name="connsiteX0" fmla="*/ 0 w 10879285"/>
              <a:gd name="connsiteY0" fmla="*/ 5778500 h 5778500"/>
              <a:gd name="connsiteX1" fmla="*/ 5259535 w 10879285"/>
              <a:gd name="connsiteY1" fmla="*/ 1130300 h 5778500"/>
              <a:gd name="connsiteX2" fmla="*/ 3430735 w 10879285"/>
              <a:gd name="connsiteY2" fmla="*/ 1136650 h 5778500"/>
              <a:gd name="connsiteX3" fmla="*/ 8136085 w 10879285"/>
              <a:gd name="connsiteY3" fmla="*/ 0 h 5778500"/>
              <a:gd name="connsiteX4" fmla="*/ 10879285 w 10879285"/>
              <a:gd name="connsiteY4" fmla="*/ 1765300 h 5778500"/>
              <a:gd name="connsiteX5" fmla="*/ 10326835 w 10879285"/>
              <a:gd name="connsiteY5" fmla="*/ 1320800 h 5778500"/>
              <a:gd name="connsiteX6" fmla="*/ 8140700 w 10879285"/>
              <a:gd name="connsiteY6" fmla="*/ 5765800 h 5778500"/>
              <a:gd name="connsiteX7" fmla="*/ 0 w 10879285"/>
              <a:gd name="connsiteY7" fmla="*/ 5778500 h 5778500"/>
              <a:gd name="connsiteX0" fmla="*/ 0 w 10879285"/>
              <a:gd name="connsiteY0" fmla="*/ 5778500 h 5778500"/>
              <a:gd name="connsiteX1" fmla="*/ 5259535 w 10879285"/>
              <a:gd name="connsiteY1" fmla="*/ 1130300 h 5778500"/>
              <a:gd name="connsiteX2" fmla="*/ 3430735 w 10879285"/>
              <a:gd name="connsiteY2" fmla="*/ 1136650 h 5778500"/>
              <a:gd name="connsiteX3" fmla="*/ 8136085 w 10879285"/>
              <a:gd name="connsiteY3" fmla="*/ 0 h 5778500"/>
              <a:gd name="connsiteX4" fmla="*/ 10879285 w 10879285"/>
              <a:gd name="connsiteY4" fmla="*/ 1765300 h 5778500"/>
              <a:gd name="connsiteX5" fmla="*/ 9641035 w 10879285"/>
              <a:gd name="connsiteY5" fmla="*/ 1784350 h 5778500"/>
              <a:gd name="connsiteX6" fmla="*/ 8140700 w 10879285"/>
              <a:gd name="connsiteY6" fmla="*/ 5765800 h 5778500"/>
              <a:gd name="connsiteX7" fmla="*/ 0 w 10879285"/>
              <a:gd name="connsiteY7" fmla="*/ 5778500 h 5778500"/>
              <a:gd name="connsiteX0" fmla="*/ 0 w 10879285"/>
              <a:gd name="connsiteY0" fmla="*/ 5778500 h 5778500"/>
              <a:gd name="connsiteX1" fmla="*/ 4815035 w 10879285"/>
              <a:gd name="connsiteY1" fmla="*/ 1416050 h 5778500"/>
              <a:gd name="connsiteX2" fmla="*/ 3430735 w 10879285"/>
              <a:gd name="connsiteY2" fmla="*/ 1136650 h 5778500"/>
              <a:gd name="connsiteX3" fmla="*/ 8136085 w 10879285"/>
              <a:gd name="connsiteY3" fmla="*/ 0 h 5778500"/>
              <a:gd name="connsiteX4" fmla="*/ 10879285 w 10879285"/>
              <a:gd name="connsiteY4" fmla="*/ 1765300 h 5778500"/>
              <a:gd name="connsiteX5" fmla="*/ 9641035 w 10879285"/>
              <a:gd name="connsiteY5" fmla="*/ 1784350 h 5778500"/>
              <a:gd name="connsiteX6" fmla="*/ 8140700 w 10879285"/>
              <a:gd name="connsiteY6" fmla="*/ 5765800 h 5778500"/>
              <a:gd name="connsiteX7" fmla="*/ 0 w 10879285"/>
              <a:gd name="connsiteY7" fmla="*/ 5778500 h 5778500"/>
              <a:gd name="connsiteX0" fmla="*/ 0 w 10879285"/>
              <a:gd name="connsiteY0" fmla="*/ 5778500 h 5778500"/>
              <a:gd name="connsiteX1" fmla="*/ 4815035 w 10879285"/>
              <a:gd name="connsiteY1" fmla="*/ 1416050 h 5778500"/>
              <a:gd name="connsiteX2" fmla="*/ 3329135 w 10879285"/>
              <a:gd name="connsiteY2" fmla="*/ 1409700 h 5778500"/>
              <a:gd name="connsiteX3" fmla="*/ 8136085 w 10879285"/>
              <a:gd name="connsiteY3" fmla="*/ 0 h 5778500"/>
              <a:gd name="connsiteX4" fmla="*/ 10879285 w 10879285"/>
              <a:gd name="connsiteY4" fmla="*/ 1765300 h 5778500"/>
              <a:gd name="connsiteX5" fmla="*/ 9641035 w 10879285"/>
              <a:gd name="connsiteY5" fmla="*/ 1784350 h 5778500"/>
              <a:gd name="connsiteX6" fmla="*/ 8140700 w 10879285"/>
              <a:gd name="connsiteY6" fmla="*/ 5765800 h 5778500"/>
              <a:gd name="connsiteX7" fmla="*/ 0 w 10879285"/>
              <a:gd name="connsiteY7" fmla="*/ 5778500 h 5778500"/>
              <a:gd name="connsiteX0" fmla="*/ 0 w 10879285"/>
              <a:gd name="connsiteY0" fmla="*/ 5778500 h 5778500"/>
              <a:gd name="connsiteX1" fmla="*/ 4815035 w 10879285"/>
              <a:gd name="connsiteY1" fmla="*/ 1416050 h 5778500"/>
              <a:gd name="connsiteX2" fmla="*/ 3329135 w 10879285"/>
              <a:gd name="connsiteY2" fmla="*/ 1409700 h 5778500"/>
              <a:gd name="connsiteX3" fmla="*/ 8136085 w 10879285"/>
              <a:gd name="connsiteY3" fmla="*/ 0 h 5778500"/>
              <a:gd name="connsiteX4" fmla="*/ 10879285 w 10879285"/>
              <a:gd name="connsiteY4" fmla="*/ 1765300 h 5778500"/>
              <a:gd name="connsiteX5" fmla="*/ 9641035 w 10879285"/>
              <a:gd name="connsiteY5" fmla="*/ 1784350 h 5778500"/>
              <a:gd name="connsiteX6" fmla="*/ 8585200 w 10879285"/>
              <a:gd name="connsiteY6" fmla="*/ 5067300 h 5778500"/>
              <a:gd name="connsiteX7" fmla="*/ 0 w 10879285"/>
              <a:gd name="connsiteY7" fmla="*/ 5778500 h 5778500"/>
              <a:gd name="connsiteX0" fmla="*/ 0 w 10879285"/>
              <a:gd name="connsiteY0" fmla="*/ 5778500 h 5880100"/>
              <a:gd name="connsiteX1" fmla="*/ 4815035 w 10879285"/>
              <a:gd name="connsiteY1" fmla="*/ 1416050 h 5880100"/>
              <a:gd name="connsiteX2" fmla="*/ 3329135 w 10879285"/>
              <a:gd name="connsiteY2" fmla="*/ 1409700 h 5880100"/>
              <a:gd name="connsiteX3" fmla="*/ 8136085 w 10879285"/>
              <a:gd name="connsiteY3" fmla="*/ 0 h 5880100"/>
              <a:gd name="connsiteX4" fmla="*/ 10879285 w 10879285"/>
              <a:gd name="connsiteY4" fmla="*/ 1765300 h 5880100"/>
              <a:gd name="connsiteX5" fmla="*/ 9641035 w 10879285"/>
              <a:gd name="connsiteY5" fmla="*/ 1784350 h 5880100"/>
              <a:gd name="connsiteX6" fmla="*/ 2133600 w 10879285"/>
              <a:gd name="connsiteY6" fmla="*/ 5880100 h 5880100"/>
              <a:gd name="connsiteX7" fmla="*/ 0 w 10879285"/>
              <a:gd name="connsiteY7" fmla="*/ 5778500 h 5880100"/>
              <a:gd name="connsiteX0" fmla="*/ 0 w 10879285"/>
              <a:gd name="connsiteY0" fmla="*/ 5778500 h 5880100"/>
              <a:gd name="connsiteX1" fmla="*/ 7837635 w 10879285"/>
              <a:gd name="connsiteY1" fmla="*/ 1651000 h 5880100"/>
              <a:gd name="connsiteX2" fmla="*/ 3329135 w 10879285"/>
              <a:gd name="connsiteY2" fmla="*/ 1409700 h 5880100"/>
              <a:gd name="connsiteX3" fmla="*/ 8136085 w 10879285"/>
              <a:gd name="connsiteY3" fmla="*/ 0 h 5880100"/>
              <a:gd name="connsiteX4" fmla="*/ 10879285 w 10879285"/>
              <a:gd name="connsiteY4" fmla="*/ 1765300 h 5880100"/>
              <a:gd name="connsiteX5" fmla="*/ 9641035 w 10879285"/>
              <a:gd name="connsiteY5" fmla="*/ 1784350 h 5880100"/>
              <a:gd name="connsiteX6" fmla="*/ 2133600 w 10879285"/>
              <a:gd name="connsiteY6" fmla="*/ 5880100 h 5880100"/>
              <a:gd name="connsiteX7" fmla="*/ 0 w 10879285"/>
              <a:gd name="connsiteY7" fmla="*/ 5778500 h 5880100"/>
              <a:gd name="connsiteX0" fmla="*/ 0 w 10879285"/>
              <a:gd name="connsiteY0" fmla="*/ 5778500 h 5880100"/>
              <a:gd name="connsiteX1" fmla="*/ 7837635 w 10879285"/>
              <a:gd name="connsiteY1" fmla="*/ 1651000 h 5880100"/>
              <a:gd name="connsiteX2" fmla="*/ 6434285 w 10879285"/>
              <a:gd name="connsiteY2" fmla="*/ 1644650 h 5880100"/>
              <a:gd name="connsiteX3" fmla="*/ 8136085 w 10879285"/>
              <a:gd name="connsiteY3" fmla="*/ 0 h 5880100"/>
              <a:gd name="connsiteX4" fmla="*/ 10879285 w 10879285"/>
              <a:gd name="connsiteY4" fmla="*/ 1765300 h 5880100"/>
              <a:gd name="connsiteX5" fmla="*/ 9641035 w 10879285"/>
              <a:gd name="connsiteY5" fmla="*/ 1784350 h 5880100"/>
              <a:gd name="connsiteX6" fmla="*/ 2133600 w 10879285"/>
              <a:gd name="connsiteY6" fmla="*/ 5880100 h 5880100"/>
              <a:gd name="connsiteX7" fmla="*/ 0 w 10879285"/>
              <a:gd name="connsiteY7" fmla="*/ 5778500 h 5880100"/>
              <a:gd name="connsiteX0" fmla="*/ 0 w 10879285"/>
              <a:gd name="connsiteY0" fmla="*/ 4889500 h 4991100"/>
              <a:gd name="connsiteX1" fmla="*/ 7837635 w 10879285"/>
              <a:gd name="connsiteY1" fmla="*/ 762000 h 4991100"/>
              <a:gd name="connsiteX2" fmla="*/ 6434285 w 10879285"/>
              <a:gd name="connsiteY2" fmla="*/ 755650 h 4991100"/>
              <a:gd name="connsiteX3" fmla="*/ 9964885 w 10879285"/>
              <a:gd name="connsiteY3" fmla="*/ 0 h 4991100"/>
              <a:gd name="connsiteX4" fmla="*/ 10879285 w 10879285"/>
              <a:gd name="connsiteY4" fmla="*/ 876300 h 4991100"/>
              <a:gd name="connsiteX5" fmla="*/ 9641035 w 10879285"/>
              <a:gd name="connsiteY5" fmla="*/ 895350 h 4991100"/>
              <a:gd name="connsiteX6" fmla="*/ 2133600 w 10879285"/>
              <a:gd name="connsiteY6" fmla="*/ 4991100 h 4991100"/>
              <a:gd name="connsiteX7" fmla="*/ 0 w 10879285"/>
              <a:gd name="connsiteY7" fmla="*/ 4889500 h 4991100"/>
              <a:gd name="connsiteX0" fmla="*/ 0 w 10879285"/>
              <a:gd name="connsiteY0" fmla="*/ 4889500 h 4991100"/>
              <a:gd name="connsiteX1" fmla="*/ 7837635 w 10879285"/>
              <a:gd name="connsiteY1" fmla="*/ 762000 h 4991100"/>
              <a:gd name="connsiteX2" fmla="*/ 6434285 w 10879285"/>
              <a:gd name="connsiteY2" fmla="*/ 755650 h 4991100"/>
              <a:gd name="connsiteX3" fmla="*/ 9964885 w 10879285"/>
              <a:gd name="connsiteY3" fmla="*/ 0 h 4991100"/>
              <a:gd name="connsiteX4" fmla="*/ 10879285 w 10879285"/>
              <a:gd name="connsiteY4" fmla="*/ 876300 h 4991100"/>
              <a:gd name="connsiteX5" fmla="*/ 9717235 w 10879285"/>
              <a:gd name="connsiteY5" fmla="*/ 762000 h 4991100"/>
              <a:gd name="connsiteX6" fmla="*/ 2133600 w 10879285"/>
              <a:gd name="connsiteY6" fmla="*/ 4991100 h 4991100"/>
              <a:gd name="connsiteX7" fmla="*/ 0 w 10879285"/>
              <a:gd name="connsiteY7" fmla="*/ 4889500 h 4991100"/>
              <a:gd name="connsiteX0" fmla="*/ 0 w 10936435"/>
              <a:gd name="connsiteY0" fmla="*/ 4889500 h 4991100"/>
              <a:gd name="connsiteX1" fmla="*/ 7837635 w 10936435"/>
              <a:gd name="connsiteY1" fmla="*/ 762000 h 4991100"/>
              <a:gd name="connsiteX2" fmla="*/ 6434285 w 10936435"/>
              <a:gd name="connsiteY2" fmla="*/ 755650 h 4991100"/>
              <a:gd name="connsiteX3" fmla="*/ 9964885 w 10936435"/>
              <a:gd name="connsiteY3" fmla="*/ 0 h 4991100"/>
              <a:gd name="connsiteX4" fmla="*/ 10936435 w 10936435"/>
              <a:gd name="connsiteY4" fmla="*/ 787400 h 4991100"/>
              <a:gd name="connsiteX5" fmla="*/ 9717235 w 10936435"/>
              <a:gd name="connsiteY5" fmla="*/ 762000 h 4991100"/>
              <a:gd name="connsiteX6" fmla="*/ 2133600 w 10936435"/>
              <a:gd name="connsiteY6" fmla="*/ 4991100 h 4991100"/>
              <a:gd name="connsiteX7" fmla="*/ 0 w 10936435"/>
              <a:gd name="connsiteY7" fmla="*/ 4889500 h 4991100"/>
              <a:gd name="connsiteX0" fmla="*/ 0 w 10936435"/>
              <a:gd name="connsiteY0" fmla="*/ 4889500 h 4991100"/>
              <a:gd name="connsiteX1" fmla="*/ 7837635 w 10936435"/>
              <a:gd name="connsiteY1" fmla="*/ 762000 h 4991100"/>
              <a:gd name="connsiteX2" fmla="*/ 6923235 w 10936435"/>
              <a:gd name="connsiteY2" fmla="*/ 742950 h 4991100"/>
              <a:gd name="connsiteX3" fmla="*/ 9964885 w 10936435"/>
              <a:gd name="connsiteY3" fmla="*/ 0 h 4991100"/>
              <a:gd name="connsiteX4" fmla="*/ 10936435 w 10936435"/>
              <a:gd name="connsiteY4" fmla="*/ 787400 h 4991100"/>
              <a:gd name="connsiteX5" fmla="*/ 9717235 w 10936435"/>
              <a:gd name="connsiteY5" fmla="*/ 762000 h 4991100"/>
              <a:gd name="connsiteX6" fmla="*/ 2133600 w 10936435"/>
              <a:gd name="connsiteY6" fmla="*/ 4991100 h 4991100"/>
              <a:gd name="connsiteX7" fmla="*/ 0 w 10936435"/>
              <a:gd name="connsiteY7" fmla="*/ 4889500 h 4991100"/>
              <a:gd name="connsiteX0" fmla="*/ 0 w 10618935"/>
              <a:gd name="connsiteY0" fmla="*/ 4889500 h 4991100"/>
              <a:gd name="connsiteX1" fmla="*/ 7837635 w 10618935"/>
              <a:gd name="connsiteY1" fmla="*/ 762000 h 4991100"/>
              <a:gd name="connsiteX2" fmla="*/ 6923235 w 10618935"/>
              <a:gd name="connsiteY2" fmla="*/ 742950 h 4991100"/>
              <a:gd name="connsiteX3" fmla="*/ 9964885 w 10618935"/>
              <a:gd name="connsiteY3" fmla="*/ 0 h 4991100"/>
              <a:gd name="connsiteX4" fmla="*/ 10618935 w 10618935"/>
              <a:gd name="connsiteY4" fmla="*/ 768350 h 4991100"/>
              <a:gd name="connsiteX5" fmla="*/ 9717235 w 10618935"/>
              <a:gd name="connsiteY5" fmla="*/ 762000 h 4991100"/>
              <a:gd name="connsiteX6" fmla="*/ 2133600 w 10618935"/>
              <a:gd name="connsiteY6" fmla="*/ 4991100 h 4991100"/>
              <a:gd name="connsiteX7" fmla="*/ 0 w 10618935"/>
              <a:gd name="connsiteY7" fmla="*/ 4889500 h 4991100"/>
              <a:gd name="connsiteX0" fmla="*/ 0 w 12928567"/>
              <a:gd name="connsiteY0" fmla="*/ 4889500 h 4991100"/>
              <a:gd name="connsiteX1" fmla="*/ 7837635 w 12928567"/>
              <a:gd name="connsiteY1" fmla="*/ 762000 h 4991100"/>
              <a:gd name="connsiteX2" fmla="*/ 6923235 w 12928567"/>
              <a:gd name="connsiteY2" fmla="*/ 742950 h 4991100"/>
              <a:gd name="connsiteX3" fmla="*/ 9964885 w 12928567"/>
              <a:gd name="connsiteY3" fmla="*/ 0 h 4991100"/>
              <a:gd name="connsiteX4" fmla="*/ 10618935 w 12928567"/>
              <a:gd name="connsiteY4" fmla="*/ 768350 h 4991100"/>
              <a:gd name="connsiteX5" fmla="*/ 12928567 w 12928567"/>
              <a:gd name="connsiteY5" fmla="*/ 2797219 h 4991100"/>
              <a:gd name="connsiteX6" fmla="*/ 2133600 w 12928567"/>
              <a:gd name="connsiteY6" fmla="*/ 4991100 h 4991100"/>
              <a:gd name="connsiteX7" fmla="*/ 0 w 12928567"/>
              <a:gd name="connsiteY7" fmla="*/ 4889500 h 4991100"/>
              <a:gd name="connsiteX0" fmla="*/ 0 w 12928567"/>
              <a:gd name="connsiteY0" fmla="*/ 4889500 h 4991100"/>
              <a:gd name="connsiteX1" fmla="*/ 10975425 w 12928567"/>
              <a:gd name="connsiteY1" fmla="*/ 2016944 h 4991100"/>
              <a:gd name="connsiteX2" fmla="*/ 6923235 w 12928567"/>
              <a:gd name="connsiteY2" fmla="*/ 742950 h 4991100"/>
              <a:gd name="connsiteX3" fmla="*/ 9964885 w 12928567"/>
              <a:gd name="connsiteY3" fmla="*/ 0 h 4991100"/>
              <a:gd name="connsiteX4" fmla="*/ 10618935 w 12928567"/>
              <a:gd name="connsiteY4" fmla="*/ 768350 h 4991100"/>
              <a:gd name="connsiteX5" fmla="*/ 12928567 w 12928567"/>
              <a:gd name="connsiteY5" fmla="*/ 2797219 h 4991100"/>
              <a:gd name="connsiteX6" fmla="*/ 2133600 w 12928567"/>
              <a:gd name="connsiteY6" fmla="*/ 4991100 h 4991100"/>
              <a:gd name="connsiteX7" fmla="*/ 0 w 12928567"/>
              <a:gd name="connsiteY7" fmla="*/ 4889500 h 4991100"/>
              <a:gd name="connsiteX0" fmla="*/ 0 w 12928567"/>
              <a:gd name="connsiteY0" fmla="*/ 4889500 h 4991100"/>
              <a:gd name="connsiteX1" fmla="*/ 11294107 w 12928567"/>
              <a:gd name="connsiteY1" fmla="*/ 2257529 h 4991100"/>
              <a:gd name="connsiteX2" fmla="*/ 6923235 w 12928567"/>
              <a:gd name="connsiteY2" fmla="*/ 742950 h 4991100"/>
              <a:gd name="connsiteX3" fmla="*/ 9964885 w 12928567"/>
              <a:gd name="connsiteY3" fmla="*/ 0 h 4991100"/>
              <a:gd name="connsiteX4" fmla="*/ 10618935 w 12928567"/>
              <a:gd name="connsiteY4" fmla="*/ 768350 h 4991100"/>
              <a:gd name="connsiteX5" fmla="*/ 12928567 w 12928567"/>
              <a:gd name="connsiteY5" fmla="*/ 2797219 h 4991100"/>
              <a:gd name="connsiteX6" fmla="*/ 2133600 w 12928567"/>
              <a:gd name="connsiteY6" fmla="*/ 4991100 h 4991100"/>
              <a:gd name="connsiteX7" fmla="*/ 0 w 12928567"/>
              <a:gd name="connsiteY7" fmla="*/ 4889500 h 4991100"/>
              <a:gd name="connsiteX0" fmla="*/ 0 w 13299131"/>
              <a:gd name="connsiteY0" fmla="*/ 4889500 h 4991100"/>
              <a:gd name="connsiteX1" fmla="*/ 11294107 w 13299131"/>
              <a:gd name="connsiteY1" fmla="*/ 2257529 h 4991100"/>
              <a:gd name="connsiteX2" fmla="*/ 6923235 w 13299131"/>
              <a:gd name="connsiteY2" fmla="*/ 742950 h 4991100"/>
              <a:gd name="connsiteX3" fmla="*/ 9964885 w 13299131"/>
              <a:gd name="connsiteY3" fmla="*/ 0 h 4991100"/>
              <a:gd name="connsiteX4" fmla="*/ 13299131 w 13299131"/>
              <a:gd name="connsiteY4" fmla="*/ 3245725 h 4991100"/>
              <a:gd name="connsiteX5" fmla="*/ 12928567 w 13299131"/>
              <a:gd name="connsiteY5" fmla="*/ 2797219 h 4991100"/>
              <a:gd name="connsiteX6" fmla="*/ 2133600 w 13299131"/>
              <a:gd name="connsiteY6" fmla="*/ 4991100 h 4991100"/>
              <a:gd name="connsiteX7" fmla="*/ 0 w 13299131"/>
              <a:gd name="connsiteY7" fmla="*/ 4889500 h 4991100"/>
              <a:gd name="connsiteX0" fmla="*/ 0 w 13462214"/>
              <a:gd name="connsiteY0" fmla="*/ 4146550 h 4248150"/>
              <a:gd name="connsiteX1" fmla="*/ 11294107 w 13462214"/>
              <a:gd name="connsiteY1" fmla="*/ 1514579 h 4248150"/>
              <a:gd name="connsiteX2" fmla="*/ 6923235 w 13462214"/>
              <a:gd name="connsiteY2" fmla="*/ 0 h 4248150"/>
              <a:gd name="connsiteX3" fmla="*/ 13462214 w 13462214"/>
              <a:gd name="connsiteY3" fmla="*/ 1188232 h 4248150"/>
              <a:gd name="connsiteX4" fmla="*/ 13299131 w 13462214"/>
              <a:gd name="connsiteY4" fmla="*/ 2502775 h 4248150"/>
              <a:gd name="connsiteX5" fmla="*/ 12928567 w 13462214"/>
              <a:gd name="connsiteY5" fmla="*/ 2054269 h 4248150"/>
              <a:gd name="connsiteX6" fmla="*/ 2133600 w 13462214"/>
              <a:gd name="connsiteY6" fmla="*/ 4248150 h 4248150"/>
              <a:gd name="connsiteX7" fmla="*/ 0 w 13462214"/>
              <a:gd name="connsiteY7" fmla="*/ 4146550 h 4248150"/>
              <a:gd name="connsiteX0" fmla="*/ 0 w 13462214"/>
              <a:gd name="connsiteY0" fmla="*/ 4146550 h 4248150"/>
              <a:gd name="connsiteX1" fmla="*/ 12331866 w 13462214"/>
              <a:gd name="connsiteY1" fmla="*/ 1514579 h 4248150"/>
              <a:gd name="connsiteX2" fmla="*/ 6923235 w 13462214"/>
              <a:gd name="connsiteY2" fmla="*/ 0 h 4248150"/>
              <a:gd name="connsiteX3" fmla="*/ 13462214 w 13462214"/>
              <a:gd name="connsiteY3" fmla="*/ 1188232 h 4248150"/>
              <a:gd name="connsiteX4" fmla="*/ 13299131 w 13462214"/>
              <a:gd name="connsiteY4" fmla="*/ 2502775 h 4248150"/>
              <a:gd name="connsiteX5" fmla="*/ 12928567 w 13462214"/>
              <a:gd name="connsiteY5" fmla="*/ 2054269 h 4248150"/>
              <a:gd name="connsiteX6" fmla="*/ 2133600 w 13462214"/>
              <a:gd name="connsiteY6" fmla="*/ 4248150 h 4248150"/>
              <a:gd name="connsiteX7" fmla="*/ 0 w 13462214"/>
              <a:gd name="connsiteY7" fmla="*/ 4146550 h 4248150"/>
              <a:gd name="connsiteX0" fmla="*/ 0 w 13462214"/>
              <a:gd name="connsiteY0" fmla="*/ 3067169 h 3168769"/>
              <a:gd name="connsiteX1" fmla="*/ 12331866 w 13462214"/>
              <a:gd name="connsiteY1" fmla="*/ 435198 h 3168769"/>
              <a:gd name="connsiteX2" fmla="*/ 11924088 w 13462214"/>
              <a:gd name="connsiteY2" fmla="*/ 0 h 3168769"/>
              <a:gd name="connsiteX3" fmla="*/ 13462214 w 13462214"/>
              <a:gd name="connsiteY3" fmla="*/ 108851 h 3168769"/>
              <a:gd name="connsiteX4" fmla="*/ 13299131 w 13462214"/>
              <a:gd name="connsiteY4" fmla="*/ 1423394 h 3168769"/>
              <a:gd name="connsiteX5" fmla="*/ 12928567 w 13462214"/>
              <a:gd name="connsiteY5" fmla="*/ 974888 h 3168769"/>
              <a:gd name="connsiteX6" fmla="*/ 2133600 w 13462214"/>
              <a:gd name="connsiteY6" fmla="*/ 3168769 h 3168769"/>
              <a:gd name="connsiteX7" fmla="*/ 0 w 13462214"/>
              <a:gd name="connsiteY7" fmla="*/ 3067169 h 3168769"/>
              <a:gd name="connsiteX0" fmla="*/ 0 w 13780896"/>
              <a:gd name="connsiteY0" fmla="*/ 3067169 h 3168769"/>
              <a:gd name="connsiteX1" fmla="*/ 12331866 w 13780896"/>
              <a:gd name="connsiteY1" fmla="*/ 435198 h 3168769"/>
              <a:gd name="connsiteX2" fmla="*/ 11924088 w 13780896"/>
              <a:gd name="connsiteY2" fmla="*/ 0 h 3168769"/>
              <a:gd name="connsiteX3" fmla="*/ 13780896 w 13780896"/>
              <a:gd name="connsiteY3" fmla="*/ 284413 h 3168769"/>
              <a:gd name="connsiteX4" fmla="*/ 13299131 w 13780896"/>
              <a:gd name="connsiteY4" fmla="*/ 1423394 h 3168769"/>
              <a:gd name="connsiteX5" fmla="*/ 12928567 w 13780896"/>
              <a:gd name="connsiteY5" fmla="*/ 974888 h 3168769"/>
              <a:gd name="connsiteX6" fmla="*/ 2133600 w 13780896"/>
              <a:gd name="connsiteY6" fmla="*/ 3168769 h 3168769"/>
              <a:gd name="connsiteX7" fmla="*/ 0 w 13780896"/>
              <a:gd name="connsiteY7" fmla="*/ 3067169 h 3168769"/>
              <a:gd name="connsiteX0" fmla="*/ 0 w 13780896"/>
              <a:gd name="connsiteY0" fmla="*/ 3067169 h 3168769"/>
              <a:gd name="connsiteX1" fmla="*/ 12331866 w 13780896"/>
              <a:gd name="connsiteY1" fmla="*/ 435198 h 3168769"/>
              <a:gd name="connsiteX2" fmla="*/ 11924088 w 13780896"/>
              <a:gd name="connsiteY2" fmla="*/ 0 h 3168769"/>
              <a:gd name="connsiteX3" fmla="*/ 13780896 w 13780896"/>
              <a:gd name="connsiteY3" fmla="*/ 284413 h 3168769"/>
              <a:gd name="connsiteX4" fmla="*/ 13299131 w 13780896"/>
              <a:gd name="connsiteY4" fmla="*/ 1423394 h 3168769"/>
              <a:gd name="connsiteX5" fmla="*/ 12781483 w 13780896"/>
              <a:gd name="connsiteY5" fmla="*/ 994395 h 3168769"/>
              <a:gd name="connsiteX6" fmla="*/ 2133600 w 13780896"/>
              <a:gd name="connsiteY6" fmla="*/ 3168769 h 3168769"/>
              <a:gd name="connsiteX7" fmla="*/ 0 w 13780896"/>
              <a:gd name="connsiteY7" fmla="*/ 3067169 h 3168769"/>
              <a:gd name="connsiteX0" fmla="*/ 0 w 13780896"/>
              <a:gd name="connsiteY0" fmla="*/ 3067169 h 3168769"/>
              <a:gd name="connsiteX1" fmla="*/ 12331866 w 13780896"/>
              <a:gd name="connsiteY1" fmla="*/ 435198 h 3168769"/>
              <a:gd name="connsiteX2" fmla="*/ 11924088 w 13780896"/>
              <a:gd name="connsiteY2" fmla="*/ 0 h 3168769"/>
              <a:gd name="connsiteX3" fmla="*/ 13780896 w 13780896"/>
              <a:gd name="connsiteY3" fmla="*/ 284413 h 3168769"/>
              <a:gd name="connsiteX4" fmla="*/ 13094848 w 13780896"/>
              <a:gd name="connsiteY4" fmla="*/ 1455905 h 3168769"/>
              <a:gd name="connsiteX5" fmla="*/ 12781483 w 13780896"/>
              <a:gd name="connsiteY5" fmla="*/ 994395 h 3168769"/>
              <a:gd name="connsiteX6" fmla="*/ 2133600 w 13780896"/>
              <a:gd name="connsiteY6" fmla="*/ 3168769 h 3168769"/>
              <a:gd name="connsiteX7" fmla="*/ 0 w 13780896"/>
              <a:gd name="connsiteY7" fmla="*/ 3067169 h 3168769"/>
              <a:gd name="connsiteX0" fmla="*/ 0 w 13780896"/>
              <a:gd name="connsiteY0" fmla="*/ 2930621 h 3032221"/>
              <a:gd name="connsiteX1" fmla="*/ 12331866 w 13780896"/>
              <a:gd name="connsiteY1" fmla="*/ 298650 h 3032221"/>
              <a:gd name="connsiteX2" fmla="*/ 12103858 w 13780896"/>
              <a:gd name="connsiteY2" fmla="*/ 0 h 3032221"/>
              <a:gd name="connsiteX3" fmla="*/ 13780896 w 13780896"/>
              <a:gd name="connsiteY3" fmla="*/ 147865 h 3032221"/>
              <a:gd name="connsiteX4" fmla="*/ 13094848 w 13780896"/>
              <a:gd name="connsiteY4" fmla="*/ 1319357 h 3032221"/>
              <a:gd name="connsiteX5" fmla="*/ 12781483 w 13780896"/>
              <a:gd name="connsiteY5" fmla="*/ 857847 h 3032221"/>
              <a:gd name="connsiteX6" fmla="*/ 2133600 w 13780896"/>
              <a:gd name="connsiteY6" fmla="*/ 3032221 h 3032221"/>
              <a:gd name="connsiteX7" fmla="*/ 0 w 13780896"/>
              <a:gd name="connsiteY7" fmla="*/ 2930621 h 3032221"/>
              <a:gd name="connsiteX0" fmla="*/ 0 w 13560270"/>
              <a:gd name="connsiteY0" fmla="*/ 2930621 h 3032221"/>
              <a:gd name="connsiteX1" fmla="*/ 12331866 w 13560270"/>
              <a:gd name="connsiteY1" fmla="*/ 298650 h 3032221"/>
              <a:gd name="connsiteX2" fmla="*/ 12103858 w 13560270"/>
              <a:gd name="connsiteY2" fmla="*/ 0 h 3032221"/>
              <a:gd name="connsiteX3" fmla="*/ 13560270 w 13560270"/>
              <a:gd name="connsiteY3" fmla="*/ 108852 h 3032221"/>
              <a:gd name="connsiteX4" fmla="*/ 13094848 w 13560270"/>
              <a:gd name="connsiteY4" fmla="*/ 1319357 h 3032221"/>
              <a:gd name="connsiteX5" fmla="*/ 12781483 w 13560270"/>
              <a:gd name="connsiteY5" fmla="*/ 857847 h 3032221"/>
              <a:gd name="connsiteX6" fmla="*/ 2133600 w 13560270"/>
              <a:gd name="connsiteY6" fmla="*/ 3032221 h 3032221"/>
              <a:gd name="connsiteX7" fmla="*/ 0 w 13560270"/>
              <a:gd name="connsiteY7" fmla="*/ 2930621 h 3032221"/>
              <a:gd name="connsiteX0" fmla="*/ 0 w 13560270"/>
              <a:gd name="connsiteY0" fmla="*/ 3086676 h 3188276"/>
              <a:gd name="connsiteX1" fmla="*/ 12331866 w 13560270"/>
              <a:gd name="connsiteY1" fmla="*/ 454705 h 3188276"/>
              <a:gd name="connsiteX2" fmla="*/ 12054830 w 13560270"/>
              <a:gd name="connsiteY2" fmla="*/ 0 h 3188276"/>
              <a:gd name="connsiteX3" fmla="*/ 13560270 w 13560270"/>
              <a:gd name="connsiteY3" fmla="*/ 264907 h 3188276"/>
              <a:gd name="connsiteX4" fmla="*/ 13094848 w 13560270"/>
              <a:gd name="connsiteY4" fmla="*/ 1475412 h 3188276"/>
              <a:gd name="connsiteX5" fmla="*/ 12781483 w 13560270"/>
              <a:gd name="connsiteY5" fmla="*/ 1013902 h 3188276"/>
              <a:gd name="connsiteX6" fmla="*/ 2133600 w 13560270"/>
              <a:gd name="connsiteY6" fmla="*/ 3188276 h 3188276"/>
              <a:gd name="connsiteX7" fmla="*/ 0 w 13560270"/>
              <a:gd name="connsiteY7" fmla="*/ 3086676 h 3188276"/>
              <a:gd name="connsiteX0" fmla="*/ 0 w 13641983"/>
              <a:gd name="connsiteY0" fmla="*/ 3086676 h 3188276"/>
              <a:gd name="connsiteX1" fmla="*/ 12331866 w 13641983"/>
              <a:gd name="connsiteY1" fmla="*/ 454705 h 3188276"/>
              <a:gd name="connsiteX2" fmla="*/ 12054830 w 13641983"/>
              <a:gd name="connsiteY2" fmla="*/ 0 h 3188276"/>
              <a:gd name="connsiteX3" fmla="*/ 13641983 w 13641983"/>
              <a:gd name="connsiteY3" fmla="*/ 290916 h 3188276"/>
              <a:gd name="connsiteX4" fmla="*/ 13094848 w 13641983"/>
              <a:gd name="connsiteY4" fmla="*/ 1475412 h 3188276"/>
              <a:gd name="connsiteX5" fmla="*/ 12781483 w 13641983"/>
              <a:gd name="connsiteY5" fmla="*/ 1013902 h 3188276"/>
              <a:gd name="connsiteX6" fmla="*/ 2133600 w 13641983"/>
              <a:gd name="connsiteY6" fmla="*/ 3188276 h 3188276"/>
              <a:gd name="connsiteX7" fmla="*/ 0 w 13641983"/>
              <a:gd name="connsiteY7" fmla="*/ 3086676 h 3188276"/>
              <a:gd name="connsiteX0" fmla="*/ 0 w 13641983"/>
              <a:gd name="connsiteY0" fmla="*/ 2795760 h 2897360"/>
              <a:gd name="connsiteX1" fmla="*/ 12331866 w 13641983"/>
              <a:gd name="connsiteY1" fmla="*/ 163789 h 2897360"/>
              <a:gd name="connsiteX2" fmla="*/ 12046659 w 13641983"/>
              <a:gd name="connsiteY2" fmla="*/ 1687 h 2897360"/>
              <a:gd name="connsiteX3" fmla="*/ 13641983 w 13641983"/>
              <a:gd name="connsiteY3" fmla="*/ 0 h 2897360"/>
              <a:gd name="connsiteX4" fmla="*/ 13094848 w 13641983"/>
              <a:gd name="connsiteY4" fmla="*/ 1184496 h 2897360"/>
              <a:gd name="connsiteX5" fmla="*/ 12781483 w 13641983"/>
              <a:gd name="connsiteY5" fmla="*/ 722986 h 2897360"/>
              <a:gd name="connsiteX6" fmla="*/ 2133600 w 13641983"/>
              <a:gd name="connsiteY6" fmla="*/ 2897360 h 2897360"/>
              <a:gd name="connsiteX7" fmla="*/ 0 w 13641983"/>
              <a:gd name="connsiteY7" fmla="*/ 2795760 h 2897360"/>
              <a:gd name="connsiteX0" fmla="*/ 0 w 13641983"/>
              <a:gd name="connsiteY0" fmla="*/ 2795760 h 2897360"/>
              <a:gd name="connsiteX1" fmla="*/ 12331866 w 13641983"/>
              <a:gd name="connsiteY1" fmla="*/ 163789 h 2897360"/>
              <a:gd name="connsiteX2" fmla="*/ 12046659 w 13641983"/>
              <a:gd name="connsiteY2" fmla="*/ 1687 h 2897360"/>
              <a:gd name="connsiteX3" fmla="*/ 13641983 w 13641983"/>
              <a:gd name="connsiteY3" fmla="*/ 0 h 2897360"/>
              <a:gd name="connsiteX4" fmla="*/ 13094848 w 13641983"/>
              <a:gd name="connsiteY4" fmla="*/ 1184496 h 2897360"/>
              <a:gd name="connsiteX5" fmla="*/ 12920396 w 13641983"/>
              <a:gd name="connsiteY5" fmla="*/ 534419 h 2897360"/>
              <a:gd name="connsiteX6" fmla="*/ 2133600 w 13641983"/>
              <a:gd name="connsiteY6" fmla="*/ 2897360 h 2897360"/>
              <a:gd name="connsiteX7" fmla="*/ 0 w 13641983"/>
              <a:gd name="connsiteY7" fmla="*/ 2795760 h 2897360"/>
              <a:gd name="connsiteX0" fmla="*/ 0 w 13641983"/>
              <a:gd name="connsiteY0" fmla="*/ 2795760 h 2897360"/>
              <a:gd name="connsiteX1" fmla="*/ 12331866 w 13641983"/>
              <a:gd name="connsiteY1" fmla="*/ 163789 h 2897360"/>
              <a:gd name="connsiteX2" fmla="*/ 12046659 w 13641983"/>
              <a:gd name="connsiteY2" fmla="*/ 1687 h 2897360"/>
              <a:gd name="connsiteX3" fmla="*/ 13641983 w 13641983"/>
              <a:gd name="connsiteY3" fmla="*/ 0 h 2897360"/>
              <a:gd name="connsiteX4" fmla="*/ 13274617 w 13641983"/>
              <a:gd name="connsiteY4" fmla="*/ 807363 h 2897360"/>
              <a:gd name="connsiteX5" fmla="*/ 12920396 w 13641983"/>
              <a:gd name="connsiteY5" fmla="*/ 534419 h 2897360"/>
              <a:gd name="connsiteX6" fmla="*/ 2133600 w 13641983"/>
              <a:gd name="connsiteY6" fmla="*/ 2897360 h 2897360"/>
              <a:gd name="connsiteX7" fmla="*/ 0 w 13641983"/>
              <a:gd name="connsiteY7" fmla="*/ 2795760 h 2897360"/>
              <a:gd name="connsiteX0" fmla="*/ 0 w 13274617"/>
              <a:gd name="connsiteY0" fmla="*/ 2802262 h 2903862"/>
              <a:gd name="connsiteX1" fmla="*/ 12331866 w 13274617"/>
              <a:gd name="connsiteY1" fmla="*/ 170291 h 2903862"/>
              <a:gd name="connsiteX2" fmla="*/ 12046659 w 13274617"/>
              <a:gd name="connsiteY2" fmla="*/ 8189 h 2903862"/>
              <a:gd name="connsiteX3" fmla="*/ 13249759 w 13274617"/>
              <a:gd name="connsiteY3" fmla="*/ 0 h 2903862"/>
              <a:gd name="connsiteX4" fmla="*/ 13274617 w 13274617"/>
              <a:gd name="connsiteY4" fmla="*/ 813865 h 2903862"/>
              <a:gd name="connsiteX5" fmla="*/ 12920396 w 13274617"/>
              <a:gd name="connsiteY5" fmla="*/ 540921 h 2903862"/>
              <a:gd name="connsiteX6" fmla="*/ 2133600 w 13274617"/>
              <a:gd name="connsiteY6" fmla="*/ 2903862 h 2903862"/>
              <a:gd name="connsiteX7" fmla="*/ 0 w 13274617"/>
              <a:gd name="connsiteY7" fmla="*/ 2802262 h 2903862"/>
              <a:gd name="connsiteX0" fmla="*/ 0 w 13331473"/>
              <a:gd name="connsiteY0" fmla="*/ 2795760 h 2897360"/>
              <a:gd name="connsiteX1" fmla="*/ 12331866 w 13331473"/>
              <a:gd name="connsiteY1" fmla="*/ 163789 h 2897360"/>
              <a:gd name="connsiteX2" fmla="*/ 12046659 w 13331473"/>
              <a:gd name="connsiteY2" fmla="*/ 1687 h 2897360"/>
              <a:gd name="connsiteX3" fmla="*/ 13331473 w 13331473"/>
              <a:gd name="connsiteY3" fmla="*/ 0 h 2897360"/>
              <a:gd name="connsiteX4" fmla="*/ 13274617 w 13331473"/>
              <a:gd name="connsiteY4" fmla="*/ 807363 h 2897360"/>
              <a:gd name="connsiteX5" fmla="*/ 12920396 w 13331473"/>
              <a:gd name="connsiteY5" fmla="*/ 534419 h 2897360"/>
              <a:gd name="connsiteX6" fmla="*/ 2133600 w 13331473"/>
              <a:gd name="connsiteY6" fmla="*/ 2897360 h 2897360"/>
              <a:gd name="connsiteX7" fmla="*/ 0 w 13331473"/>
              <a:gd name="connsiteY7" fmla="*/ 2795760 h 2897360"/>
              <a:gd name="connsiteX0" fmla="*/ 0 w 13804191"/>
              <a:gd name="connsiteY0" fmla="*/ 2794073 h 2895673"/>
              <a:gd name="connsiteX1" fmla="*/ 12331866 w 13804191"/>
              <a:gd name="connsiteY1" fmla="*/ 162102 h 2895673"/>
              <a:gd name="connsiteX2" fmla="*/ 12046659 w 13804191"/>
              <a:gd name="connsiteY2" fmla="*/ 0 h 2895673"/>
              <a:gd name="connsiteX3" fmla="*/ 13804191 w 13804191"/>
              <a:gd name="connsiteY3" fmla="*/ 792 h 2895673"/>
              <a:gd name="connsiteX4" fmla="*/ 13274617 w 13804191"/>
              <a:gd name="connsiteY4" fmla="*/ 805676 h 2895673"/>
              <a:gd name="connsiteX5" fmla="*/ 12920396 w 13804191"/>
              <a:gd name="connsiteY5" fmla="*/ 532732 h 2895673"/>
              <a:gd name="connsiteX6" fmla="*/ 2133600 w 13804191"/>
              <a:gd name="connsiteY6" fmla="*/ 2895673 h 2895673"/>
              <a:gd name="connsiteX7" fmla="*/ 0 w 13804191"/>
              <a:gd name="connsiteY7" fmla="*/ 2794073 h 2895673"/>
              <a:gd name="connsiteX0" fmla="*/ 0 w 13804191"/>
              <a:gd name="connsiteY0" fmla="*/ 2794073 h 2895673"/>
              <a:gd name="connsiteX1" fmla="*/ 12331866 w 13804191"/>
              <a:gd name="connsiteY1" fmla="*/ 162102 h 2895673"/>
              <a:gd name="connsiteX2" fmla="*/ 12046659 w 13804191"/>
              <a:gd name="connsiteY2" fmla="*/ 0 h 2895673"/>
              <a:gd name="connsiteX3" fmla="*/ 13804191 w 13804191"/>
              <a:gd name="connsiteY3" fmla="*/ 792 h 2895673"/>
              <a:gd name="connsiteX4" fmla="*/ 13274617 w 13804191"/>
              <a:gd name="connsiteY4" fmla="*/ 761053 h 2895673"/>
              <a:gd name="connsiteX5" fmla="*/ 12920396 w 13804191"/>
              <a:gd name="connsiteY5" fmla="*/ 532732 h 2895673"/>
              <a:gd name="connsiteX6" fmla="*/ 2133600 w 13804191"/>
              <a:gd name="connsiteY6" fmla="*/ 2895673 h 2895673"/>
              <a:gd name="connsiteX7" fmla="*/ 0 w 13804191"/>
              <a:gd name="connsiteY7" fmla="*/ 2794073 h 289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04191" h="2895673">
                <a:moveTo>
                  <a:pt x="0" y="2794073"/>
                </a:moveTo>
                <a:lnTo>
                  <a:pt x="12331866" y="162102"/>
                </a:lnTo>
                <a:lnTo>
                  <a:pt x="12046659" y="0"/>
                </a:lnTo>
                <a:lnTo>
                  <a:pt x="13804191" y="792"/>
                </a:lnTo>
                <a:lnTo>
                  <a:pt x="13274617" y="761053"/>
                </a:lnTo>
                <a:lnTo>
                  <a:pt x="12920396" y="532732"/>
                </a:lnTo>
                <a:lnTo>
                  <a:pt x="2133600" y="2895673"/>
                </a:lnTo>
                <a:lnTo>
                  <a:pt x="0" y="2794073"/>
                </a:lnTo>
                <a:close/>
              </a:path>
            </a:pathLst>
          </a:custGeom>
          <a:solidFill>
            <a:srgbClr val="00AE9E">
              <a:alpha val="2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a:ea typeface="+mn-ea"/>
                <a:cs typeface="+mn-cs"/>
              </a:rPr>
              <a:t>a</a:t>
            </a:r>
          </a:p>
        </p:txBody>
      </p:sp>
      <p:sp>
        <p:nvSpPr>
          <p:cNvPr id="536" name="object 4">
            <a:extLst>
              <a:ext uri="{FF2B5EF4-FFF2-40B4-BE49-F238E27FC236}">
                <a16:creationId xmlns:a16="http://schemas.microsoft.com/office/drawing/2014/main" id="{C87FC8CA-4619-D695-3DB6-5F68F14CD68C}"/>
              </a:ext>
            </a:extLst>
          </p:cNvPr>
          <p:cNvSpPr txBox="1"/>
          <p:nvPr/>
        </p:nvSpPr>
        <p:spPr>
          <a:xfrm>
            <a:off x="1007005" y="5917441"/>
            <a:ext cx="1980000" cy="304800"/>
          </a:xfrm>
          <a:prstGeom prst="roundRect">
            <a:avLst>
              <a:gd name="adj" fmla="val 50000"/>
            </a:avLst>
          </a:prstGeom>
          <a:solidFill>
            <a:srgbClr val="00AE9E"/>
          </a:solidFill>
          <a:ln>
            <a:solidFill>
              <a:srgbClr val="00A48D"/>
            </a:solidFill>
          </a:ln>
        </p:spPr>
        <p:txBody>
          <a:bodyPr vert="horz" wrap="square" lIns="0" tIns="12700" rIns="0" bIns="0" rtlCol="0" anchor="ctr" anchorCtr="1">
            <a:noAutofit/>
          </a:bodyPr>
          <a:lstStyle/>
          <a:p>
            <a:pPr marL="12700" marR="0" lvl="0" indent="0" algn="ctr" defTabSz="914400" eaLnBrk="1" fontAlgn="base" latinLnBrk="0" hangingPunct="1">
              <a:lnSpc>
                <a:spcPct val="100000"/>
              </a:lnSpc>
              <a:spcBef>
                <a:spcPts val="100"/>
              </a:spcBef>
              <a:spcAft>
                <a:spcPct val="0"/>
              </a:spcAft>
              <a:buClrTx/>
              <a:buSzTx/>
              <a:buFontTx/>
              <a:buNone/>
              <a:tabLst/>
              <a:defRPr/>
            </a:pPr>
            <a:r>
              <a:rPr kumimoji="0" lang="en-GB" sz="1100" b="0" i="0" u="none" strike="noStrike" kern="0" cap="none" spc="-10" normalizeH="0" baseline="0" noProof="0">
                <a:ln>
                  <a:noFill/>
                </a:ln>
                <a:solidFill>
                  <a:srgbClr val="FFFFFF"/>
                </a:solidFill>
                <a:effectLst/>
                <a:uLnTx/>
                <a:uFillTx/>
                <a:latin typeface="Franklin Gothic Medium" panose="020B0603020102020204" pitchFamily="34" charset="0"/>
                <a:ea typeface="ＭＳ Ｐゴシック" charset="0"/>
                <a:cs typeface="Franklin Gothic ATF Med"/>
              </a:rPr>
              <a:t>Evaluability</a:t>
            </a:r>
            <a:endParaRPr kumimoji="0" sz="1100" b="0" i="0" u="none" strike="noStrike" kern="0" cap="none" spc="0" normalizeH="0" baseline="0" noProof="0">
              <a:ln>
                <a:noFill/>
              </a:ln>
              <a:solidFill>
                <a:srgbClr val="FFFFFF"/>
              </a:solidFill>
              <a:effectLst/>
              <a:uLnTx/>
              <a:uFillTx/>
              <a:latin typeface="Franklin Gothic Medium" panose="020B0603020102020204" pitchFamily="34" charset="0"/>
              <a:ea typeface="ＭＳ Ｐゴシック" charset="0"/>
              <a:cs typeface="Franklin Gothic ATF Med"/>
            </a:endParaRPr>
          </a:p>
        </p:txBody>
      </p:sp>
      <p:sp>
        <p:nvSpPr>
          <p:cNvPr id="537" name="object 4">
            <a:extLst>
              <a:ext uri="{FF2B5EF4-FFF2-40B4-BE49-F238E27FC236}">
                <a16:creationId xmlns:a16="http://schemas.microsoft.com/office/drawing/2014/main" id="{5078B7CB-C6D9-F99B-729F-C0C4BF7EEA43}"/>
              </a:ext>
            </a:extLst>
          </p:cNvPr>
          <p:cNvSpPr txBox="1"/>
          <p:nvPr/>
        </p:nvSpPr>
        <p:spPr>
          <a:xfrm>
            <a:off x="3685068" y="5144091"/>
            <a:ext cx="2160000" cy="314134"/>
          </a:xfrm>
          <a:prstGeom prst="roundRect">
            <a:avLst>
              <a:gd name="adj" fmla="val 50000"/>
            </a:avLst>
          </a:prstGeom>
          <a:solidFill>
            <a:srgbClr val="00AE9E"/>
          </a:solidFill>
          <a:ln>
            <a:solidFill>
              <a:srgbClr val="00A48D"/>
            </a:solidFill>
          </a:ln>
        </p:spPr>
        <p:txBody>
          <a:bodyPr vert="horz" wrap="square" lIns="0" tIns="12700" rIns="0" bIns="0" rtlCol="0" anchor="ctr" anchorCtr="1">
            <a:noAutofit/>
          </a:bodyPr>
          <a:lstStyle/>
          <a:p>
            <a:pPr marL="12700" marR="0" lvl="0" indent="0" algn="ctr" defTabSz="914400" eaLnBrk="1" fontAlgn="base" latinLnBrk="0" hangingPunct="1">
              <a:lnSpc>
                <a:spcPct val="100000"/>
              </a:lnSpc>
              <a:spcBef>
                <a:spcPts val="100"/>
              </a:spcBef>
              <a:spcAft>
                <a:spcPct val="0"/>
              </a:spcAft>
              <a:buClrTx/>
              <a:buSzTx/>
              <a:buFontTx/>
              <a:buNone/>
              <a:tabLst/>
              <a:defRPr/>
            </a:pPr>
            <a:r>
              <a:rPr kumimoji="0" lang="en-GB" sz="1200" b="0" i="0" u="none" strike="noStrike" kern="0" cap="none" spc="-10" normalizeH="0" baseline="0" noProof="0">
                <a:ln>
                  <a:noFill/>
                </a:ln>
                <a:solidFill>
                  <a:srgbClr val="FFFFFF"/>
                </a:solidFill>
                <a:effectLst/>
                <a:uLnTx/>
                <a:uFillTx/>
                <a:latin typeface="Franklin Gothic Medium" panose="020B0603020102020204" pitchFamily="34" charset="0"/>
                <a:ea typeface="ＭＳ Ｐゴシック" charset="0"/>
                <a:cs typeface="Franklin Gothic ATF Med"/>
              </a:rPr>
              <a:t>Cluster / Programme</a:t>
            </a:r>
            <a:endParaRPr kumimoji="0" sz="1200" b="0" i="0" u="none" strike="noStrike" kern="0" cap="none" spc="0" normalizeH="0" baseline="0" noProof="0">
              <a:ln>
                <a:noFill/>
              </a:ln>
              <a:solidFill>
                <a:srgbClr val="FFFFFF"/>
              </a:solidFill>
              <a:effectLst/>
              <a:uLnTx/>
              <a:uFillTx/>
              <a:latin typeface="Franklin Gothic Medium" panose="020B0603020102020204" pitchFamily="34" charset="0"/>
              <a:ea typeface="ＭＳ Ｐゴシック" charset="0"/>
              <a:cs typeface="Franklin Gothic ATF Med"/>
            </a:endParaRPr>
          </a:p>
        </p:txBody>
      </p:sp>
      <p:sp>
        <p:nvSpPr>
          <p:cNvPr id="538" name="object 4">
            <a:extLst>
              <a:ext uri="{FF2B5EF4-FFF2-40B4-BE49-F238E27FC236}">
                <a16:creationId xmlns:a16="http://schemas.microsoft.com/office/drawing/2014/main" id="{3AA010EF-6419-AF2D-615B-60F20392E68A}"/>
              </a:ext>
            </a:extLst>
          </p:cNvPr>
          <p:cNvSpPr txBox="1"/>
          <p:nvPr/>
        </p:nvSpPr>
        <p:spPr>
          <a:xfrm>
            <a:off x="7543236" y="4417798"/>
            <a:ext cx="2340000" cy="314134"/>
          </a:xfrm>
          <a:prstGeom prst="roundRect">
            <a:avLst>
              <a:gd name="adj" fmla="val 50000"/>
            </a:avLst>
          </a:prstGeom>
          <a:solidFill>
            <a:srgbClr val="00AE9E"/>
          </a:solidFill>
          <a:ln>
            <a:solidFill>
              <a:srgbClr val="00A48D"/>
            </a:solidFill>
          </a:ln>
        </p:spPr>
        <p:txBody>
          <a:bodyPr vert="horz" wrap="square" lIns="0" tIns="12700" rIns="0" bIns="0" rtlCol="0" anchor="ctr" anchorCtr="1">
            <a:noAutofit/>
          </a:bodyPr>
          <a:lstStyle/>
          <a:p>
            <a:pPr marL="12700" marR="0" lvl="0" indent="0" algn="ctr" defTabSz="914400" eaLnBrk="1" fontAlgn="base" latinLnBrk="0" hangingPunct="1">
              <a:lnSpc>
                <a:spcPct val="100000"/>
              </a:lnSpc>
              <a:spcBef>
                <a:spcPts val="100"/>
              </a:spcBef>
              <a:spcAft>
                <a:spcPct val="0"/>
              </a:spcAft>
              <a:buClrTx/>
              <a:buSzTx/>
              <a:buFontTx/>
              <a:buNone/>
              <a:tabLst/>
              <a:defRPr/>
            </a:pPr>
            <a:r>
              <a:rPr kumimoji="0" lang="en-GB" sz="1400" b="0" i="0" u="none" strike="noStrike" kern="0" cap="none" spc="-10" normalizeH="0" baseline="0" noProof="0">
                <a:ln>
                  <a:noFill/>
                </a:ln>
                <a:solidFill>
                  <a:srgbClr val="FFFFFF"/>
                </a:solidFill>
                <a:effectLst/>
                <a:uLnTx/>
                <a:uFillTx/>
                <a:latin typeface="Franklin Gothic Medium" panose="020B0603020102020204" pitchFamily="34" charset="0"/>
                <a:ea typeface="ＭＳ Ｐゴシック" charset="0"/>
                <a:cs typeface="Franklin Gothic ATF Med"/>
              </a:rPr>
              <a:t>Thematic / Corporate</a:t>
            </a:r>
            <a:endParaRPr kumimoji="0" sz="1400" b="0" i="0" u="none" strike="noStrike" kern="0" cap="none" spc="0" normalizeH="0" baseline="0" noProof="0">
              <a:ln>
                <a:noFill/>
              </a:ln>
              <a:solidFill>
                <a:srgbClr val="FFFFFF"/>
              </a:solidFill>
              <a:effectLst/>
              <a:uLnTx/>
              <a:uFillTx/>
              <a:latin typeface="Franklin Gothic Medium" panose="020B0603020102020204" pitchFamily="34" charset="0"/>
              <a:ea typeface="ＭＳ Ｐゴシック" charset="0"/>
              <a:cs typeface="Franklin Gothic ATF Med"/>
            </a:endParaRPr>
          </a:p>
        </p:txBody>
      </p:sp>
      <p:grpSp>
        <p:nvGrpSpPr>
          <p:cNvPr id="539" name="Group 538">
            <a:extLst>
              <a:ext uri="{FF2B5EF4-FFF2-40B4-BE49-F238E27FC236}">
                <a16:creationId xmlns:a16="http://schemas.microsoft.com/office/drawing/2014/main" id="{26C7D93B-F473-6AC3-FF38-7D992DED3D00}"/>
              </a:ext>
            </a:extLst>
          </p:cNvPr>
          <p:cNvGrpSpPr/>
          <p:nvPr/>
        </p:nvGrpSpPr>
        <p:grpSpPr>
          <a:xfrm>
            <a:off x="1505055" y="4016949"/>
            <a:ext cx="2362200" cy="1278741"/>
            <a:chOff x="1505055" y="4016949"/>
            <a:chExt cx="2362200" cy="1278741"/>
          </a:xfrm>
        </p:grpSpPr>
        <p:sp>
          <p:nvSpPr>
            <p:cNvPr id="540" name="object 28">
              <a:extLst>
                <a:ext uri="{FF2B5EF4-FFF2-40B4-BE49-F238E27FC236}">
                  <a16:creationId xmlns:a16="http://schemas.microsoft.com/office/drawing/2014/main" id="{622DDBDF-D344-3C37-9669-F96608A3C99D}"/>
                </a:ext>
              </a:extLst>
            </p:cNvPr>
            <p:cNvSpPr txBox="1"/>
            <p:nvPr/>
          </p:nvSpPr>
          <p:spPr>
            <a:xfrm>
              <a:off x="1505055" y="4900070"/>
              <a:ext cx="2362200" cy="395620"/>
            </a:xfrm>
            <a:prstGeom prst="rect">
              <a:avLst/>
            </a:prstGeom>
          </p:spPr>
          <p:txBody>
            <a:bodyPr vert="horz" wrap="square" lIns="0" tIns="26034" rIns="0" bIns="0" rtlCol="0">
              <a:spAutoFit/>
            </a:bodyPr>
            <a:lstStyle/>
            <a:p>
              <a:pPr marL="12700" defTabSz="914400" fontAlgn="base">
                <a:spcBef>
                  <a:spcPts val="204"/>
                </a:spcBef>
                <a:spcAft>
                  <a:spcPct val="0"/>
                </a:spcAft>
              </a:pPr>
              <a:r>
                <a:rPr lang="en-GB" sz="1200" spc="-10">
                  <a:solidFill>
                    <a:srgbClr val="231F20"/>
                  </a:solidFill>
                  <a:latin typeface="Franklin Gothic Demi" panose="020B0703020102020204" pitchFamily="34" charset="0"/>
                  <a:ea typeface="ＭＳ Ｐゴシック" charset="0"/>
                  <a:cs typeface="Franklin Gothic ATF"/>
                </a:rPr>
                <a:t>Evaluability of </a:t>
              </a:r>
              <a:br>
                <a:rPr lang="en-GB" sz="1200" spc="-10">
                  <a:solidFill>
                    <a:srgbClr val="231F20"/>
                  </a:solidFill>
                  <a:latin typeface="Franklin Gothic Demi" panose="020B0703020102020204" pitchFamily="34" charset="0"/>
                  <a:ea typeface="ＭＳ Ｐゴシック" charset="0"/>
                  <a:cs typeface="Franklin Gothic ATF"/>
                </a:rPr>
              </a:br>
              <a:r>
                <a:rPr lang="en-GB" sz="1200" spc="-10">
                  <a:solidFill>
                    <a:srgbClr val="231F20"/>
                  </a:solidFill>
                  <a:latin typeface="Franklin Gothic Demi" panose="020B0703020102020204" pitchFamily="34" charset="0"/>
                  <a:ea typeface="ＭＳ Ｐゴシック" charset="0"/>
                  <a:cs typeface="Franklin Gothic ATF"/>
                </a:rPr>
                <a:t>Green Finance </a:t>
              </a:r>
              <a:r>
                <a:rPr lang="en-GB" sz="1000" spc="-10">
                  <a:solidFill>
                    <a:srgbClr val="231F20"/>
                  </a:solidFill>
                  <a:latin typeface="Franklin Gothic Demi" panose="020B0703020102020204" pitchFamily="34" charset="0"/>
                  <a:ea typeface="ＭＳ Ｐゴシック" charset="0"/>
                  <a:cs typeface="Franklin Gothic ATF"/>
                </a:rPr>
                <a:t>(2023)</a:t>
              </a:r>
              <a:endParaRPr sz="1200">
                <a:solidFill>
                  <a:srgbClr val="FFFFFF"/>
                </a:solidFill>
                <a:latin typeface="Franklin Gothic Demi" panose="020B0703020102020204" pitchFamily="34" charset="0"/>
                <a:ea typeface="ＭＳ Ｐゴシック" charset="0"/>
                <a:cs typeface="Franklin Gothic ATF"/>
              </a:endParaRPr>
            </a:p>
          </p:txBody>
        </p:sp>
        <p:pic>
          <p:nvPicPr>
            <p:cNvPr id="541" name="Graphic 540">
              <a:extLst>
                <a:ext uri="{FF2B5EF4-FFF2-40B4-BE49-F238E27FC236}">
                  <a16:creationId xmlns:a16="http://schemas.microsoft.com/office/drawing/2014/main" id="{C9043ADA-7B6C-0F8F-054B-25BB14BE4C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0806" y="4016949"/>
              <a:ext cx="987567" cy="914414"/>
            </a:xfrm>
            <a:prstGeom prst="rect">
              <a:avLst/>
            </a:prstGeom>
          </p:spPr>
        </p:pic>
      </p:grpSp>
      <p:grpSp>
        <p:nvGrpSpPr>
          <p:cNvPr id="542" name="Group 541">
            <a:extLst>
              <a:ext uri="{FF2B5EF4-FFF2-40B4-BE49-F238E27FC236}">
                <a16:creationId xmlns:a16="http://schemas.microsoft.com/office/drawing/2014/main" id="{18D663FB-8F19-73BE-96AB-5EFC64FDF6B8}"/>
              </a:ext>
            </a:extLst>
          </p:cNvPr>
          <p:cNvGrpSpPr/>
          <p:nvPr/>
        </p:nvGrpSpPr>
        <p:grpSpPr>
          <a:xfrm>
            <a:off x="8017675" y="2870171"/>
            <a:ext cx="1890309" cy="1300732"/>
            <a:chOff x="8151642" y="3940896"/>
            <a:chExt cx="1890309" cy="1300732"/>
          </a:xfrm>
        </p:grpSpPr>
        <p:sp>
          <p:nvSpPr>
            <p:cNvPr id="543" name="object 28">
              <a:extLst>
                <a:ext uri="{FF2B5EF4-FFF2-40B4-BE49-F238E27FC236}">
                  <a16:creationId xmlns:a16="http://schemas.microsoft.com/office/drawing/2014/main" id="{6217797D-2FA5-FB3B-CE58-FF248CC67410}"/>
                </a:ext>
              </a:extLst>
            </p:cNvPr>
            <p:cNvSpPr txBox="1"/>
            <p:nvPr/>
          </p:nvSpPr>
          <p:spPr>
            <a:xfrm>
              <a:off x="8151642" y="4846008"/>
              <a:ext cx="1890309" cy="395620"/>
            </a:xfrm>
            <a:prstGeom prst="rect">
              <a:avLst/>
            </a:prstGeom>
          </p:spPr>
          <p:txBody>
            <a:bodyPr vert="horz" wrap="square" lIns="0" tIns="26034" rIns="0" bIns="0" rtlCol="0">
              <a:spAutoFit/>
            </a:bodyPr>
            <a:lstStyle/>
            <a:p>
              <a:pPr marL="12700" defTabSz="914400" fontAlgn="base">
                <a:spcBef>
                  <a:spcPts val="204"/>
                </a:spcBef>
                <a:spcAft>
                  <a:spcPct val="0"/>
                </a:spcAft>
              </a:pPr>
              <a:r>
                <a:rPr lang="en-GB" sz="1200" spc="-10">
                  <a:solidFill>
                    <a:srgbClr val="231F20"/>
                  </a:solidFill>
                  <a:latin typeface="Franklin Gothic Book" panose="020B0503020102020204" pitchFamily="34" charset="0"/>
                  <a:ea typeface="ＭＳ Ｐゴシック" charset="0"/>
                  <a:cs typeface="Franklin Gothic ATF"/>
                </a:rPr>
                <a:t>SCF Mid-term Evaluation: </a:t>
              </a:r>
              <a:br>
                <a:rPr lang="en-GB" sz="1200" spc="-10">
                  <a:solidFill>
                    <a:srgbClr val="231F20"/>
                  </a:solidFill>
                  <a:latin typeface="Franklin Gothic Book" panose="020B0503020102020204" pitchFamily="34" charset="0"/>
                  <a:ea typeface="ＭＳ Ｐゴシック" charset="0"/>
                  <a:cs typeface="Franklin Gothic ATF"/>
                </a:rPr>
              </a:br>
              <a:r>
                <a:rPr lang="en-GB" sz="1200" spc="-10">
                  <a:solidFill>
                    <a:srgbClr val="231F20"/>
                  </a:solidFill>
                  <a:latin typeface="Franklin Gothic Book" panose="020B0503020102020204" pitchFamily="34" charset="0"/>
                  <a:ea typeface="ＭＳ Ｐゴシック" charset="0"/>
                  <a:cs typeface="Franklin Gothic ATF"/>
                </a:rPr>
                <a:t>Green Deep Dive </a:t>
              </a:r>
              <a:r>
                <a:rPr lang="en-GB" sz="1000" i="1" spc="-10">
                  <a:solidFill>
                    <a:srgbClr val="FFFFFF">
                      <a:lumMod val="50000"/>
                    </a:srgbClr>
                  </a:solidFill>
                  <a:latin typeface="Franklin Gothic Book" panose="020B0503020102020204" pitchFamily="34" charset="0"/>
                  <a:ea typeface="ＭＳ Ｐゴシック" charset="0"/>
                  <a:cs typeface="Franklin Gothic ATF"/>
                </a:rPr>
                <a:t>(2025)</a:t>
              </a:r>
              <a:endParaRPr lang="en-GB" sz="1200" i="1">
                <a:solidFill>
                  <a:srgbClr val="FFFFFF">
                    <a:lumMod val="50000"/>
                  </a:srgbClr>
                </a:solidFill>
                <a:latin typeface="Franklin Gothic Book" panose="020B0503020102020204" pitchFamily="34" charset="0"/>
                <a:ea typeface="ＭＳ Ｐゴシック" charset="0"/>
                <a:cs typeface="Franklin Gothic ATF"/>
              </a:endParaRPr>
            </a:p>
          </p:txBody>
        </p:sp>
        <p:pic>
          <p:nvPicPr>
            <p:cNvPr id="544" name="Graphic 543">
              <a:extLst>
                <a:ext uri="{FF2B5EF4-FFF2-40B4-BE49-F238E27FC236}">
                  <a16:creationId xmlns:a16="http://schemas.microsoft.com/office/drawing/2014/main" id="{13C23D85-21A9-7491-C692-F859BCF57B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38899" y="3940896"/>
              <a:ext cx="786920" cy="947219"/>
            </a:xfrm>
            <a:prstGeom prst="rect">
              <a:avLst/>
            </a:prstGeom>
          </p:spPr>
        </p:pic>
      </p:grpSp>
      <p:grpSp>
        <p:nvGrpSpPr>
          <p:cNvPr id="545" name="Group 544">
            <a:extLst>
              <a:ext uri="{FF2B5EF4-FFF2-40B4-BE49-F238E27FC236}">
                <a16:creationId xmlns:a16="http://schemas.microsoft.com/office/drawing/2014/main" id="{05029B41-6E1C-9EAA-9C18-A329F1597F95}"/>
              </a:ext>
            </a:extLst>
          </p:cNvPr>
          <p:cNvGrpSpPr/>
          <p:nvPr/>
        </p:nvGrpSpPr>
        <p:grpSpPr>
          <a:xfrm>
            <a:off x="6229075" y="4372173"/>
            <a:ext cx="1770890" cy="1035978"/>
            <a:chOff x="5847860" y="1532108"/>
            <a:chExt cx="1770890" cy="1035978"/>
          </a:xfrm>
        </p:grpSpPr>
        <p:sp>
          <p:nvSpPr>
            <p:cNvPr id="546" name="object 28">
              <a:extLst>
                <a:ext uri="{FF2B5EF4-FFF2-40B4-BE49-F238E27FC236}">
                  <a16:creationId xmlns:a16="http://schemas.microsoft.com/office/drawing/2014/main" id="{D0321550-E68D-A395-D7FA-20EDEB2D67E9}"/>
                </a:ext>
              </a:extLst>
            </p:cNvPr>
            <p:cNvSpPr txBox="1"/>
            <p:nvPr/>
          </p:nvSpPr>
          <p:spPr>
            <a:xfrm>
              <a:off x="5847860" y="2172466"/>
              <a:ext cx="1770890" cy="395620"/>
            </a:xfrm>
            <a:prstGeom prst="rect">
              <a:avLst/>
            </a:prstGeom>
          </p:spPr>
          <p:txBody>
            <a:bodyPr vert="horz" wrap="square" lIns="0" tIns="26034" rIns="0" bIns="0" rtlCol="0">
              <a:spAutoFit/>
            </a:bodyPr>
            <a:lstStyle/>
            <a:p>
              <a:pPr marL="12700" defTabSz="914400" fontAlgn="base">
                <a:spcBef>
                  <a:spcPts val="204"/>
                </a:spcBef>
                <a:spcAft>
                  <a:spcPct val="0"/>
                </a:spcAft>
              </a:pPr>
              <a:r>
                <a:rPr lang="en-GB" sz="1200" spc="-10">
                  <a:solidFill>
                    <a:srgbClr val="000000"/>
                  </a:solidFill>
                  <a:latin typeface="Franklin Gothic Demi" panose="020B0703020102020204" pitchFamily="34" charset="0"/>
                  <a:ea typeface="ＭＳ Ｐゴシック" charset="0"/>
                  <a:cs typeface="Arial" charset="0"/>
                </a:rPr>
                <a:t>Decarbonisation of </a:t>
              </a:r>
              <a:br>
                <a:rPr lang="en-GB" sz="1200" spc="-10">
                  <a:solidFill>
                    <a:srgbClr val="000000"/>
                  </a:solidFill>
                  <a:latin typeface="Franklin Gothic Demi" panose="020B0703020102020204" pitchFamily="34" charset="0"/>
                  <a:ea typeface="ＭＳ Ｐゴシック" charset="0"/>
                  <a:cs typeface="Arial" charset="0"/>
                </a:rPr>
              </a:br>
              <a:r>
                <a:rPr lang="en-GB" sz="1200" spc="-10">
                  <a:solidFill>
                    <a:srgbClr val="000000"/>
                  </a:solidFill>
                  <a:latin typeface="Franklin Gothic Demi" panose="020B0703020102020204" pitchFamily="34" charset="0"/>
                  <a:ea typeface="ＭＳ Ｐゴシック" charset="0"/>
                  <a:cs typeface="Arial" charset="0"/>
                </a:rPr>
                <a:t>Built Environment </a:t>
              </a:r>
              <a:r>
                <a:rPr lang="en-GB" sz="1000" spc="-10">
                  <a:solidFill>
                    <a:srgbClr val="000000"/>
                  </a:solidFill>
                  <a:latin typeface="Franklin Gothic Demi" panose="020B0703020102020204" pitchFamily="34" charset="0"/>
                  <a:ea typeface="ＭＳ Ｐゴシック" charset="0"/>
                  <a:cs typeface="Arial" charset="0"/>
                </a:rPr>
                <a:t>(2024) </a:t>
              </a:r>
              <a:endParaRPr lang="en-GB" sz="1200" spc="-10">
                <a:solidFill>
                  <a:srgbClr val="000000"/>
                </a:solidFill>
                <a:latin typeface="Franklin Gothic Demi" panose="020B0703020102020204" pitchFamily="34" charset="0"/>
                <a:ea typeface="ＭＳ Ｐゴシック" charset="0"/>
                <a:cs typeface="Arial" charset="0"/>
              </a:endParaRPr>
            </a:p>
          </p:txBody>
        </p:sp>
        <p:pic>
          <p:nvPicPr>
            <p:cNvPr id="547" name="Graphic 546">
              <a:extLst>
                <a:ext uri="{FF2B5EF4-FFF2-40B4-BE49-F238E27FC236}">
                  <a16:creationId xmlns:a16="http://schemas.microsoft.com/office/drawing/2014/main" id="{6EC6F3BB-245E-AF38-CC66-FC5AF9176D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33792" y="1532108"/>
              <a:ext cx="731034" cy="676883"/>
            </a:xfrm>
            <a:prstGeom prst="rect">
              <a:avLst/>
            </a:prstGeom>
          </p:spPr>
        </p:pic>
      </p:grpSp>
      <p:grpSp>
        <p:nvGrpSpPr>
          <p:cNvPr id="548" name="Group 547">
            <a:extLst>
              <a:ext uri="{FF2B5EF4-FFF2-40B4-BE49-F238E27FC236}">
                <a16:creationId xmlns:a16="http://schemas.microsoft.com/office/drawing/2014/main" id="{E2DA9067-E6E4-910A-C684-E0F453312585}"/>
              </a:ext>
            </a:extLst>
          </p:cNvPr>
          <p:cNvGrpSpPr/>
          <p:nvPr/>
        </p:nvGrpSpPr>
        <p:grpSpPr>
          <a:xfrm>
            <a:off x="3353332" y="2112468"/>
            <a:ext cx="1976763" cy="1062654"/>
            <a:chOff x="7279579" y="911099"/>
            <a:chExt cx="1976763" cy="1062654"/>
          </a:xfrm>
        </p:grpSpPr>
        <p:sp>
          <p:nvSpPr>
            <p:cNvPr id="549" name="object 28">
              <a:extLst>
                <a:ext uri="{FF2B5EF4-FFF2-40B4-BE49-F238E27FC236}">
                  <a16:creationId xmlns:a16="http://schemas.microsoft.com/office/drawing/2014/main" id="{2F24ECCC-6CE0-BC00-B487-5A7F64DB8185}"/>
                </a:ext>
              </a:extLst>
            </p:cNvPr>
            <p:cNvSpPr txBox="1"/>
            <p:nvPr/>
          </p:nvSpPr>
          <p:spPr>
            <a:xfrm>
              <a:off x="7279579" y="1578133"/>
              <a:ext cx="1976763" cy="395620"/>
            </a:xfrm>
            <a:prstGeom prst="rect">
              <a:avLst/>
            </a:prstGeom>
          </p:spPr>
          <p:txBody>
            <a:bodyPr vert="horz" wrap="square" lIns="0" tIns="26034" rIns="0" bIns="0" rtlCol="0">
              <a:spAutoFit/>
            </a:bodyPr>
            <a:lstStyle/>
            <a:p>
              <a:pPr marL="12700" defTabSz="914400" fontAlgn="base">
                <a:spcBef>
                  <a:spcPts val="204"/>
                </a:spcBef>
                <a:spcAft>
                  <a:spcPct val="0"/>
                </a:spcAft>
              </a:pPr>
              <a:r>
                <a:rPr lang="en-GB" sz="1200" spc="-10">
                  <a:solidFill>
                    <a:srgbClr val="231F20"/>
                  </a:solidFill>
                  <a:latin typeface="Franklin Gothic Demi" panose="020B0703020102020204" pitchFamily="34" charset="0"/>
                  <a:ea typeface="ＭＳ Ｐゴシック" charset="0"/>
                  <a:cs typeface="Franklin Gothic ATF"/>
                </a:rPr>
                <a:t>Sustainable Infrastructure Operations in ATC </a:t>
              </a:r>
              <a:r>
                <a:rPr lang="en-GB" sz="1000" spc="-10">
                  <a:solidFill>
                    <a:srgbClr val="231F20"/>
                  </a:solidFill>
                  <a:latin typeface="Franklin Gothic Demi" panose="020B0703020102020204" pitchFamily="34" charset="0"/>
                  <a:ea typeface="ＭＳ Ｐゴシック" charset="0"/>
                  <a:cs typeface="Franklin Gothic ATF"/>
                </a:rPr>
                <a:t>(2021)</a:t>
              </a:r>
              <a:endParaRPr sz="1200">
                <a:solidFill>
                  <a:srgbClr val="FFFFFF"/>
                </a:solidFill>
                <a:latin typeface="Franklin Gothic Demi" panose="020B0703020102020204" pitchFamily="34" charset="0"/>
                <a:ea typeface="ＭＳ Ｐゴシック" charset="0"/>
                <a:cs typeface="Franklin Gothic ATF"/>
              </a:endParaRPr>
            </a:p>
          </p:txBody>
        </p:sp>
        <p:pic>
          <p:nvPicPr>
            <p:cNvPr id="550" name="Graphic 549">
              <a:extLst>
                <a:ext uri="{FF2B5EF4-FFF2-40B4-BE49-F238E27FC236}">
                  <a16:creationId xmlns:a16="http://schemas.microsoft.com/office/drawing/2014/main" id="{BBDBD796-E858-58E6-69EE-ABF767F1C0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94542" y="911099"/>
              <a:ext cx="754621" cy="608565"/>
            </a:xfrm>
            <a:prstGeom prst="rect">
              <a:avLst/>
            </a:prstGeom>
          </p:spPr>
        </p:pic>
      </p:grpSp>
      <p:grpSp>
        <p:nvGrpSpPr>
          <p:cNvPr id="551" name="Group 550">
            <a:extLst>
              <a:ext uri="{FF2B5EF4-FFF2-40B4-BE49-F238E27FC236}">
                <a16:creationId xmlns:a16="http://schemas.microsoft.com/office/drawing/2014/main" id="{A92BDAC0-AA63-8C44-1DB5-55AF72B52ED0}"/>
              </a:ext>
            </a:extLst>
          </p:cNvPr>
          <p:cNvGrpSpPr/>
          <p:nvPr/>
        </p:nvGrpSpPr>
        <p:grpSpPr>
          <a:xfrm>
            <a:off x="4326376" y="3957892"/>
            <a:ext cx="1802101" cy="1080602"/>
            <a:chOff x="4201935" y="4018870"/>
            <a:chExt cx="1802101" cy="1080602"/>
          </a:xfrm>
        </p:grpSpPr>
        <p:sp>
          <p:nvSpPr>
            <p:cNvPr id="552" name="object 28">
              <a:extLst>
                <a:ext uri="{FF2B5EF4-FFF2-40B4-BE49-F238E27FC236}">
                  <a16:creationId xmlns:a16="http://schemas.microsoft.com/office/drawing/2014/main" id="{2B891E68-E7A1-66D0-1751-94AEF54D74D0}"/>
                </a:ext>
              </a:extLst>
            </p:cNvPr>
            <p:cNvSpPr txBox="1"/>
            <p:nvPr/>
          </p:nvSpPr>
          <p:spPr>
            <a:xfrm>
              <a:off x="4201935" y="4703852"/>
              <a:ext cx="1802101" cy="395620"/>
            </a:xfrm>
            <a:prstGeom prst="rect">
              <a:avLst/>
            </a:prstGeom>
          </p:spPr>
          <p:txBody>
            <a:bodyPr vert="horz" wrap="square" lIns="0" tIns="26034" rIns="0" bIns="0" rtlCol="0">
              <a:spAutoFit/>
            </a:bodyPr>
            <a:lstStyle/>
            <a:p>
              <a:pPr marL="12700" defTabSz="914400" fontAlgn="base">
                <a:spcBef>
                  <a:spcPts val="204"/>
                </a:spcBef>
                <a:spcAft>
                  <a:spcPct val="0"/>
                </a:spcAft>
              </a:pPr>
              <a:r>
                <a:rPr lang="en-GB" sz="1200" spc="-10">
                  <a:solidFill>
                    <a:srgbClr val="231F20"/>
                  </a:solidFill>
                  <a:latin typeface="Franklin Gothic Demi" panose="020B0703020102020204" pitchFamily="34" charset="0"/>
                  <a:ea typeface="ＭＳ Ｐゴシック" charset="0"/>
                  <a:cs typeface="Franklin Gothic ATF"/>
                </a:rPr>
                <a:t>Green Cities Programme Interim </a:t>
              </a:r>
              <a:r>
                <a:rPr lang="en-GB" sz="1200" spc="-10">
                  <a:solidFill>
                    <a:srgbClr val="000000"/>
                  </a:solidFill>
                  <a:latin typeface="Franklin Gothic Demi" panose="020B0703020102020204" pitchFamily="34" charset="0"/>
                  <a:ea typeface="ＭＳ Ｐゴシック" charset="0"/>
                  <a:cs typeface="Franklin Gothic ATF"/>
                </a:rPr>
                <a:t>Evaluation </a:t>
              </a:r>
              <a:r>
                <a:rPr lang="en-GB" sz="1000" spc="-10">
                  <a:solidFill>
                    <a:srgbClr val="000000"/>
                  </a:solidFill>
                  <a:latin typeface="Franklin Gothic Demi" panose="020B0703020102020204" pitchFamily="34" charset="0"/>
                  <a:ea typeface="ＭＳ Ｐゴシック" charset="0"/>
                  <a:cs typeface="Franklin Gothic ATF"/>
                </a:rPr>
                <a:t>(2023)</a:t>
              </a:r>
              <a:endParaRPr sz="1200">
                <a:solidFill>
                  <a:srgbClr val="000000"/>
                </a:solidFill>
                <a:latin typeface="Franklin Gothic Demi" panose="020B0703020102020204" pitchFamily="34" charset="0"/>
                <a:ea typeface="ＭＳ Ｐゴシック" charset="0"/>
                <a:cs typeface="Franklin Gothic ATF"/>
              </a:endParaRPr>
            </a:p>
          </p:txBody>
        </p:sp>
        <p:pic>
          <p:nvPicPr>
            <p:cNvPr id="553" name="Graphic 552">
              <a:extLst>
                <a:ext uri="{FF2B5EF4-FFF2-40B4-BE49-F238E27FC236}">
                  <a16:creationId xmlns:a16="http://schemas.microsoft.com/office/drawing/2014/main" id="{3AD31B53-FA08-B743-377A-A414DB37902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76197" y="4018870"/>
              <a:ext cx="863847" cy="732074"/>
            </a:xfrm>
            <a:prstGeom prst="rect">
              <a:avLst/>
            </a:prstGeom>
          </p:spPr>
        </p:pic>
      </p:grpSp>
      <p:grpSp>
        <p:nvGrpSpPr>
          <p:cNvPr id="554" name="Group 553">
            <a:extLst>
              <a:ext uri="{FF2B5EF4-FFF2-40B4-BE49-F238E27FC236}">
                <a16:creationId xmlns:a16="http://schemas.microsoft.com/office/drawing/2014/main" id="{A54B477C-B960-26DF-82A9-BB654B30D066}"/>
              </a:ext>
            </a:extLst>
          </p:cNvPr>
          <p:cNvGrpSpPr/>
          <p:nvPr/>
        </p:nvGrpSpPr>
        <p:grpSpPr>
          <a:xfrm>
            <a:off x="6022479" y="3293149"/>
            <a:ext cx="1910610" cy="904836"/>
            <a:chOff x="5749206" y="2862307"/>
            <a:chExt cx="1910610" cy="904836"/>
          </a:xfrm>
        </p:grpSpPr>
        <p:sp>
          <p:nvSpPr>
            <p:cNvPr id="555" name="object 28">
              <a:extLst>
                <a:ext uri="{FF2B5EF4-FFF2-40B4-BE49-F238E27FC236}">
                  <a16:creationId xmlns:a16="http://schemas.microsoft.com/office/drawing/2014/main" id="{483A5A0B-7787-4F2F-7AA5-ACF29996CE82}"/>
                </a:ext>
              </a:extLst>
            </p:cNvPr>
            <p:cNvSpPr txBox="1"/>
            <p:nvPr/>
          </p:nvSpPr>
          <p:spPr>
            <a:xfrm>
              <a:off x="5749206" y="3556189"/>
              <a:ext cx="1910610" cy="210954"/>
            </a:xfrm>
            <a:prstGeom prst="rect">
              <a:avLst/>
            </a:prstGeom>
          </p:spPr>
          <p:txBody>
            <a:bodyPr vert="horz" wrap="square" lIns="0" tIns="26034" rIns="0" bIns="0" rtlCol="0">
              <a:spAutoFit/>
            </a:bodyPr>
            <a:lstStyle/>
            <a:p>
              <a:pPr marL="12700" defTabSz="914400" fontAlgn="base">
                <a:spcBef>
                  <a:spcPts val="204"/>
                </a:spcBef>
                <a:spcAft>
                  <a:spcPct val="0"/>
                </a:spcAft>
              </a:pPr>
              <a:r>
                <a:rPr lang="en-GB" sz="1200" spc="-10">
                  <a:solidFill>
                    <a:srgbClr val="000000"/>
                  </a:solidFill>
                  <a:latin typeface="Franklin Gothic Demi" panose="020B0703020102020204" pitchFamily="34" charset="0"/>
                  <a:ea typeface="ＭＳ Ｐゴシック" charset="0"/>
                  <a:cs typeface="Franklin Gothic ATF"/>
                </a:rPr>
                <a:t>Green Bonds </a:t>
              </a:r>
              <a:r>
                <a:rPr lang="en-GB" sz="1000" spc="-10">
                  <a:solidFill>
                    <a:srgbClr val="000000"/>
                  </a:solidFill>
                  <a:latin typeface="Franklin Gothic Demi" panose="020B0703020102020204" pitchFamily="34" charset="0"/>
                  <a:ea typeface="ＭＳ Ｐゴシック" charset="0"/>
                  <a:cs typeface="Franklin Gothic ATF"/>
                </a:rPr>
                <a:t>(2024)</a:t>
              </a:r>
              <a:endParaRPr lang="en-GB" sz="1200">
                <a:solidFill>
                  <a:srgbClr val="000000"/>
                </a:solidFill>
                <a:latin typeface="Franklin Gothic Demi" panose="020B0703020102020204" pitchFamily="34" charset="0"/>
                <a:ea typeface="ＭＳ Ｐゴシック" charset="0"/>
                <a:cs typeface="Franklin Gothic ATF"/>
              </a:endParaRPr>
            </a:p>
          </p:txBody>
        </p:sp>
        <p:pic>
          <p:nvPicPr>
            <p:cNvPr id="556" name="Graphic 555">
              <a:extLst>
                <a:ext uri="{FF2B5EF4-FFF2-40B4-BE49-F238E27FC236}">
                  <a16:creationId xmlns:a16="http://schemas.microsoft.com/office/drawing/2014/main" id="{DDFBA06C-52FF-AC38-412F-A46C6C95B8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10251" y="2862307"/>
              <a:ext cx="825862" cy="825862"/>
            </a:xfrm>
            <a:prstGeom prst="rect">
              <a:avLst/>
            </a:prstGeom>
          </p:spPr>
        </p:pic>
      </p:grpSp>
      <p:grpSp>
        <p:nvGrpSpPr>
          <p:cNvPr id="557" name="Group 556">
            <a:extLst>
              <a:ext uri="{FF2B5EF4-FFF2-40B4-BE49-F238E27FC236}">
                <a16:creationId xmlns:a16="http://schemas.microsoft.com/office/drawing/2014/main" id="{4BC747DE-2448-D34F-69CF-2DA4F1CEE17C}"/>
              </a:ext>
            </a:extLst>
          </p:cNvPr>
          <p:cNvGrpSpPr/>
          <p:nvPr/>
        </p:nvGrpSpPr>
        <p:grpSpPr>
          <a:xfrm>
            <a:off x="8673820" y="1622440"/>
            <a:ext cx="2367268" cy="1172347"/>
            <a:chOff x="7534138" y="1880903"/>
            <a:chExt cx="2367268" cy="1172347"/>
          </a:xfrm>
        </p:grpSpPr>
        <p:sp>
          <p:nvSpPr>
            <p:cNvPr id="558" name="object 28">
              <a:extLst>
                <a:ext uri="{FF2B5EF4-FFF2-40B4-BE49-F238E27FC236}">
                  <a16:creationId xmlns:a16="http://schemas.microsoft.com/office/drawing/2014/main" id="{7E11F8C1-0069-A8C4-69D7-3E7334CA004D}"/>
                </a:ext>
              </a:extLst>
            </p:cNvPr>
            <p:cNvSpPr txBox="1"/>
            <p:nvPr/>
          </p:nvSpPr>
          <p:spPr>
            <a:xfrm>
              <a:off x="7534138" y="2842296"/>
              <a:ext cx="2367268" cy="210954"/>
            </a:xfrm>
            <a:prstGeom prst="rect">
              <a:avLst/>
            </a:prstGeom>
          </p:spPr>
          <p:txBody>
            <a:bodyPr vert="horz" wrap="square" lIns="0" tIns="26034" rIns="0" bIns="0" rtlCol="0">
              <a:spAutoFit/>
            </a:bodyPr>
            <a:lstStyle/>
            <a:p>
              <a:pPr marL="12700" defTabSz="914400" fontAlgn="base">
                <a:spcBef>
                  <a:spcPts val="204"/>
                </a:spcBef>
                <a:spcAft>
                  <a:spcPct val="0"/>
                </a:spcAft>
              </a:pPr>
              <a:r>
                <a:rPr lang="en-GB" sz="1200" spc="-10">
                  <a:solidFill>
                    <a:srgbClr val="231F20"/>
                  </a:solidFill>
                  <a:latin typeface="Franklin Gothic Book" panose="020B0503020102020204" pitchFamily="34" charset="0"/>
                  <a:ea typeface="ＭＳ Ｐゴシック" charset="0"/>
                  <a:cs typeface="Franklin Gothic ATF"/>
                </a:rPr>
                <a:t>Evaluation of GET 2.1 </a:t>
              </a:r>
              <a:r>
                <a:rPr lang="en-GB" sz="1000" i="1" spc="-10">
                  <a:solidFill>
                    <a:srgbClr val="FFFFFF">
                      <a:lumMod val="50000"/>
                    </a:srgbClr>
                  </a:solidFill>
                  <a:latin typeface="Franklin Gothic Book" panose="020B0503020102020204" pitchFamily="34" charset="0"/>
                  <a:ea typeface="ＭＳ Ｐゴシック" charset="0"/>
                  <a:cs typeface="Franklin Gothic ATF"/>
                </a:rPr>
                <a:t>(2025)</a:t>
              </a:r>
              <a:endParaRPr lang="en-GB" sz="1000" i="1">
                <a:solidFill>
                  <a:srgbClr val="FFFFFF">
                    <a:lumMod val="50000"/>
                  </a:srgbClr>
                </a:solidFill>
                <a:latin typeface="Franklin Gothic Book" panose="020B0503020102020204" pitchFamily="34" charset="0"/>
                <a:ea typeface="ＭＳ Ｐゴシック" charset="0"/>
                <a:cs typeface="Franklin Gothic ATF"/>
              </a:endParaRPr>
            </a:p>
          </p:txBody>
        </p:sp>
        <p:pic>
          <p:nvPicPr>
            <p:cNvPr id="559" name="Graphic 558">
              <a:extLst>
                <a:ext uri="{FF2B5EF4-FFF2-40B4-BE49-F238E27FC236}">
                  <a16:creationId xmlns:a16="http://schemas.microsoft.com/office/drawing/2014/main" id="{96630611-7EE8-156B-A037-C7FAFFE1AB1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716343" y="1880903"/>
              <a:ext cx="1055387" cy="977211"/>
            </a:xfrm>
            <a:prstGeom prst="rect">
              <a:avLst/>
            </a:prstGeom>
          </p:spPr>
        </p:pic>
      </p:grpSp>
      <p:grpSp>
        <p:nvGrpSpPr>
          <p:cNvPr id="560" name="Group 559">
            <a:extLst>
              <a:ext uri="{FF2B5EF4-FFF2-40B4-BE49-F238E27FC236}">
                <a16:creationId xmlns:a16="http://schemas.microsoft.com/office/drawing/2014/main" id="{A149B5A9-C1EA-4A63-9792-89C2C185E338}"/>
              </a:ext>
            </a:extLst>
          </p:cNvPr>
          <p:cNvGrpSpPr/>
          <p:nvPr/>
        </p:nvGrpSpPr>
        <p:grpSpPr>
          <a:xfrm>
            <a:off x="5565285" y="2130055"/>
            <a:ext cx="1132200" cy="1421309"/>
            <a:chOff x="3028344" y="3203640"/>
            <a:chExt cx="1132200" cy="1421309"/>
          </a:xfrm>
        </p:grpSpPr>
        <p:sp>
          <p:nvSpPr>
            <p:cNvPr id="561" name="object 28">
              <a:extLst>
                <a:ext uri="{FF2B5EF4-FFF2-40B4-BE49-F238E27FC236}">
                  <a16:creationId xmlns:a16="http://schemas.microsoft.com/office/drawing/2014/main" id="{CED67D28-8290-8643-9D02-0FD99F60EE38}"/>
                </a:ext>
              </a:extLst>
            </p:cNvPr>
            <p:cNvSpPr txBox="1"/>
            <p:nvPr/>
          </p:nvSpPr>
          <p:spPr>
            <a:xfrm>
              <a:off x="3028344" y="4067746"/>
              <a:ext cx="1132200" cy="557203"/>
            </a:xfrm>
            <a:prstGeom prst="rect">
              <a:avLst/>
            </a:prstGeom>
          </p:spPr>
          <p:txBody>
            <a:bodyPr vert="horz" wrap="square" lIns="0" tIns="26034" rIns="0" bIns="0" rtlCol="0" anchor="t">
              <a:spAutoFit/>
            </a:bodyPr>
            <a:lstStyle/>
            <a:p>
              <a:pPr marL="12700" defTabSz="914400" fontAlgn="base">
                <a:spcBef>
                  <a:spcPts val="204"/>
                </a:spcBef>
                <a:spcAft>
                  <a:spcPct val="0"/>
                </a:spcAft>
              </a:pPr>
              <a:r>
                <a:rPr lang="en-GB" sz="1200" spc="-10">
                  <a:solidFill>
                    <a:srgbClr val="231F20"/>
                  </a:solidFill>
                  <a:latin typeface="Franklin Gothic Demi" panose="020B0703020102020204" pitchFamily="34" charset="0"/>
                  <a:ea typeface="ＭＳ Ｐゴシック" charset="0"/>
                  <a:cs typeface="Arial" charset="0"/>
                </a:rPr>
                <a:t>MREL TI &amp; Additionality </a:t>
              </a:r>
              <a:r>
                <a:rPr lang="en-GB" sz="1000" spc="-10">
                  <a:solidFill>
                    <a:srgbClr val="231F20"/>
                  </a:solidFill>
                  <a:latin typeface="Franklin Gothic Demi" panose="020B0703020102020204" pitchFamily="34" charset="0"/>
                  <a:ea typeface="ＭＳ Ｐゴシック" charset="0"/>
                  <a:cs typeface="Arial" charset="0"/>
                </a:rPr>
                <a:t>(2024)</a:t>
              </a:r>
            </a:p>
          </p:txBody>
        </p:sp>
        <p:pic>
          <p:nvPicPr>
            <p:cNvPr id="562" name="Graphic 561">
              <a:extLst>
                <a:ext uri="{FF2B5EF4-FFF2-40B4-BE49-F238E27FC236}">
                  <a16:creationId xmlns:a16="http://schemas.microsoft.com/office/drawing/2014/main" id="{607DA5C9-DB7A-151B-E890-F6635E993E5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086965" y="3203640"/>
              <a:ext cx="933564" cy="933564"/>
            </a:xfrm>
            <a:prstGeom prst="rect">
              <a:avLst/>
            </a:prstGeom>
          </p:spPr>
        </p:pic>
      </p:grpSp>
      <p:grpSp>
        <p:nvGrpSpPr>
          <p:cNvPr id="563" name="Group 562">
            <a:extLst>
              <a:ext uri="{FF2B5EF4-FFF2-40B4-BE49-F238E27FC236}">
                <a16:creationId xmlns:a16="http://schemas.microsoft.com/office/drawing/2014/main" id="{E7A3D5C8-9A1C-6A7D-3C26-AA015C5E75EB}"/>
              </a:ext>
            </a:extLst>
          </p:cNvPr>
          <p:cNvGrpSpPr/>
          <p:nvPr/>
        </p:nvGrpSpPr>
        <p:grpSpPr>
          <a:xfrm>
            <a:off x="4440074" y="1208624"/>
            <a:ext cx="1298908" cy="1011743"/>
            <a:chOff x="6672207" y="990574"/>
            <a:chExt cx="1298908" cy="1011743"/>
          </a:xfrm>
        </p:grpSpPr>
        <p:pic>
          <p:nvPicPr>
            <p:cNvPr id="564" name="Graphic 563">
              <a:extLst>
                <a:ext uri="{FF2B5EF4-FFF2-40B4-BE49-F238E27FC236}">
                  <a16:creationId xmlns:a16="http://schemas.microsoft.com/office/drawing/2014/main" id="{700BF705-E9B7-FF82-95E7-C59666924A6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834797" y="990574"/>
              <a:ext cx="682732" cy="682732"/>
            </a:xfrm>
            <a:prstGeom prst="rect">
              <a:avLst/>
            </a:prstGeom>
          </p:spPr>
        </p:pic>
        <p:sp>
          <p:nvSpPr>
            <p:cNvPr id="565" name="object 28">
              <a:extLst>
                <a:ext uri="{FF2B5EF4-FFF2-40B4-BE49-F238E27FC236}">
                  <a16:creationId xmlns:a16="http://schemas.microsoft.com/office/drawing/2014/main" id="{E5B874D6-DB52-4B79-70D4-8820C06EA793}"/>
                </a:ext>
              </a:extLst>
            </p:cNvPr>
            <p:cNvSpPr txBox="1"/>
            <p:nvPr/>
          </p:nvSpPr>
          <p:spPr>
            <a:xfrm>
              <a:off x="6672207" y="1606697"/>
              <a:ext cx="1298908" cy="395620"/>
            </a:xfrm>
            <a:prstGeom prst="rect">
              <a:avLst/>
            </a:prstGeom>
          </p:spPr>
          <p:txBody>
            <a:bodyPr vert="horz" wrap="square" lIns="0" tIns="26034" rIns="0" bIns="0" rtlCol="0">
              <a:spAutoFit/>
            </a:bodyPr>
            <a:lstStyle/>
            <a:p>
              <a:pPr marL="12700" defTabSz="914400" fontAlgn="base">
                <a:spcBef>
                  <a:spcPts val="204"/>
                </a:spcBef>
                <a:spcAft>
                  <a:spcPct val="0"/>
                </a:spcAft>
              </a:pPr>
              <a:r>
                <a:rPr lang="en-GB" sz="1200" spc="-10">
                  <a:solidFill>
                    <a:srgbClr val="231F20"/>
                  </a:solidFill>
                  <a:latin typeface="Franklin Gothic Demi" panose="020B0703020102020204" pitchFamily="34" charset="0"/>
                  <a:ea typeface="ＭＳ Ｐゴシック" charset="0"/>
                  <a:cs typeface="Franklin Gothic ATF"/>
                </a:rPr>
                <a:t>Solar Power </a:t>
              </a:r>
              <a:br>
                <a:rPr lang="en-GB" sz="1200" spc="-10">
                  <a:solidFill>
                    <a:srgbClr val="231F20"/>
                  </a:solidFill>
                  <a:latin typeface="Franklin Gothic Demi" panose="020B0703020102020204" pitchFamily="34" charset="0"/>
                  <a:ea typeface="ＭＳ Ｐゴシック" charset="0"/>
                  <a:cs typeface="Franklin Gothic ATF"/>
                </a:rPr>
              </a:br>
              <a:r>
                <a:rPr lang="en-GB" sz="1200" spc="-10">
                  <a:solidFill>
                    <a:srgbClr val="231F20"/>
                  </a:solidFill>
                  <a:latin typeface="Franklin Gothic Demi" panose="020B0703020102020204" pitchFamily="34" charset="0"/>
                  <a:ea typeface="ＭＳ Ｐゴシック" charset="0"/>
                  <a:cs typeface="Franklin Gothic ATF"/>
                </a:rPr>
                <a:t>Operations </a:t>
              </a:r>
              <a:r>
                <a:rPr lang="en-GB" sz="1000" spc="-10">
                  <a:solidFill>
                    <a:srgbClr val="231F20"/>
                  </a:solidFill>
                  <a:latin typeface="Franklin Gothic Demi" panose="020B0703020102020204" pitchFamily="34" charset="0"/>
                  <a:ea typeface="ＭＳ Ｐゴシック" charset="0"/>
                  <a:cs typeface="Franklin Gothic ATF"/>
                </a:rPr>
                <a:t>(2022)</a:t>
              </a:r>
              <a:endParaRPr sz="1200">
                <a:solidFill>
                  <a:srgbClr val="FFFFFF"/>
                </a:solidFill>
                <a:latin typeface="Franklin Gothic Demi" panose="020B0703020102020204" pitchFamily="34" charset="0"/>
                <a:ea typeface="ＭＳ Ｐゴシック" charset="0"/>
                <a:cs typeface="Franklin Gothic ATF"/>
              </a:endParaRPr>
            </a:p>
          </p:txBody>
        </p:sp>
      </p:grpSp>
      <p:grpSp>
        <p:nvGrpSpPr>
          <p:cNvPr id="566" name="Group 565">
            <a:extLst>
              <a:ext uri="{FF2B5EF4-FFF2-40B4-BE49-F238E27FC236}">
                <a16:creationId xmlns:a16="http://schemas.microsoft.com/office/drawing/2014/main" id="{A99E7D31-C966-5BF6-FE66-6A7F6303A1ED}"/>
              </a:ext>
            </a:extLst>
          </p:cNvPr>
          <p:cNvGrpSpPr/>
          <p:nvPr/>
        </p:nvGrpSpPr>
        <p:grpSpPr>
          <a:xfrm>
            <a:off x="7040581" y="1274756"/>
            <a:ext cx="1123886" cy="1093987"/>
            <a:chOff x="6075119" y="1553601"/>
            <a:chExt cx="1123886" cy="1093987"/>
          </a:xfrm>
        </p:grpSpPr>
        <p:pic>
          <p:nvPicPr>
            <p:cNvPr id="567" name="Graphic 566">
              <a:extLst>
                <a:ext uri="{FF2B5EF4-FFF2-40B4-BE49-F238E27FC236}">
                  <a16:creationId xmlns:a16="http://schemas.microsoft.com/office/drawing/2014/main" id="{76FD3C0E-BB8E-A257-DBA6-94CBEF33228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138971" y="1553601"/>
              <a:ext cx="731515" cy="731515"/>
            </a:xfrm>
            <a:prstGeom prst="rect">
              <a:avLst/>
            </a:prstGeom>
          </p:spPr>
        </p:pic>
        <p:sp>
          <p:nvSpPr>
            <p:cNvPr id="568" name="object 28">
              <a:extLst>
                <a:ext uri="{FF2B5EF4-FFF2-40B4-BE49-F238E27FC236}">
                  <a16:creationId xmlns:a16="http://schemas.microsoft.com/office/drawing/2014/main" id="{11BAB643-0932-81A1-92EB-FC73AC6BD6CA}"/>
                </a:ext>
              </a:extLst>
            </p:cNvPr>
            <p:cNvSpPr txBox="1"/>
            <p:nvPr/>
          </p:nvSpPr>
          <p:spPr>
            <a:xfrm>
              <a:off x="6075119" y="2251968"/>
              <a:ext cx="1123886" cy="395620"/>
            </a:xfrm>
            <a:prstGeom prst="rect">
              <a:avLst/>
            </a:prstGeom>
          </p:spPr>
          <p:txBody>
            <a:bodyPr vert="horz" wrap="square" lIns="0" tIns="26034" rIns="0" bIns="0" rtlCol="0">
              <a:spAutoFit/>
            </a:bodyPr>
            <a:lstStyle/>
            <a:p>
              <a:pPr marL="12700" defTabSz="914400" fontAlgn="base">
                <a:spcBef>
                  <a:spcPts val="204"/>
                </a:spcBef>
                <a:spcAft>
                  <a:spcPct val="0"/>
                </a:spcAft>
              </a:pPr>
              <a:r>
                <a:rPr lang="en-GB" sz="1200" spc="-10">
                  <a:solidFill>
                    <a:srgbClr val="231F20"/>
                  </a:solidFill>
                  <a:latin typeface="Franklin Gothic Demi" panose="020B0703020102020204" pitchFamily="34" charset="0"/>
                  <a:ea typeface="ＭＳ Ｐゴシック" charset="0"/>
                  <a:cs typeface="Franklin Gothic ATF"/>
                </a:rPr>
                <a:t>Agribusiness </a:t>
              </a:r>
              <a:br>
                <a:rPr lang="en-GB" sz="1200" spc="-10">
                  <a:solidFill>
                    <a:srgbClr val="231F20"/>
                  </a:solidFill>
                  <a:latin typeface="Franklin Gothic Demi" panose="020B0703020102020204" pitchFamily="34" charset="0"/>
                  <a:ea typeface="ＭＳ Ｐゴシック" charset="0"/>
                  <a:cs typeface="Franklin Gothic ATF"/>
                </a:rPr>
              </a:br>
              <a:r>
                <a:rPr lang="en-GB" sz="1200" spc="-10">
                  <a:solidFill>
                    <a:srgbClr val="231F20"/>
                  </a:solidFill>
                  <a:latin typeface="Franklin Gothic Demi" panose="020B0703020102020204" pitchFamily="34" charset="0"/>
                  <a:ea typeface="ＭＳ Ｐゴシック" charset="0"/>
                  <a:cs typeface="Franklin Gothic ATF"/>
                </a:rPr>
                <a:t>Strategy </a:t>
              </a:r>
              <a:r>
                <a:rPr lang="en-GB" sz="1000" spc="-10">
                  <a:solidFill>
                    <a:srgbClr val="231F20"/>
                  </a:solidFill>
                  <a:latin typeface="Franklin Gothic Demi" panose="020B0703020102020204" pitchFamily="34" charset="0"/>
                  <a:ea typeface="ＭＳ Ｐゴシック" charset="0"/>
                  <a:cs typeface="Franklin Gothic ATF"/>
                </a:rPr>
                <a:t>(2023)</a:t>
              </a:r>
              <a:endParaRPr sz="1200">
                <a:solidFill>
                  <a:srgbClr val="FFFFFF"/>
                </a:solidFill>
                <a:latin typeface="Franklin Gothic Demi" panose="020B0703020102020204" pitchFamily="34" charset="0"/>
                <a:ea typeface="ＭＳ Ｐゴシック" charset="0"/>
                <a:cs typeface="Franklin Gothic ATF"/>
              </a:endParaRPr>
            </a:p>
          </p:txBody>
        </p:sp>
      </p:grpSp>
      <p:grpSp>
        <p:nvGrpSpPr>
          <p:cNvPr id="569" name="Group 568">
            <a:extLst>
              <a:ext uri="{FF2B5EF4-FFF2-40B4-BE49-F238E27FC236}">
                <a16:creationId xmlns:a16="http://schemas.microsoft.com/office/drawing/2014/main" id="{5D5DD0DF-51BA-CD10-9243-B1365EEAC513}"/>
              </a:ext>
            </a:extLst>
          </p:cNvPr>
          <p:cNvGrpSpPr/>
          <p:nvPr/>
        </p:nvGrpSpPr>
        <p:grpSpPr>
          <a:xfrm>
            <a:off x="7085050" y="2536253"/>
            <a:ext cx="964501" cy="1091984"/>
            <a:chOff x="5564549" y="635812"/>
            <a:chExt cx="964501" cy="1091984"/>
          </a:xfrm>
        </p:grpSpPr>
        <p:pic>
          <p:nvPicPr>
            <p:cNvPr id="570" name="Graphic 569">
              <a:extLst>
                <a:ext uri="{FF2B5EF4-FFF2-40B4-BE49-F238E27FC236}">
                  <a16:creationId xmlns:a16="http://schemas.microsoft.com/office/drawing/2014/main" id="{2691F3DA-578E-54E1-F020-6DB10464219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584328" y="635812"/>
              <a:ext cx="810122" cy="810122"/>
            </a:xfrm>
            <a:prstGeom prst="rect">
              <a:avLst/>
            </a:prstGeom>
          </p:spPr>
        </p:pic>
        <p:sp>
          <p:nvSpPr>
            <p:cNvPr id="571" name="object 28">
              <a:extLst>
                <a:ext uri="{FF2B5EF4-FFF2-40B4-BE49-F238E27FC236}">
                  <a16:creationId xmlns:a16="http://schemas.microsoft.com/office/drawing/2014/main" id="{BC030B04-FB62-0A2F-C957-65F040BBD67F}"/>
                </a:ext>
              </a:extLst>
            </p:cNvPr>
            <p:cNvSpPr txBox="1"/>
            <p:nvPr/>
          </p:nvSpPr>
          <p:spPr>
            <a:xfrm>
              <a:off x="5564549" y="1362954"/>
              <a:ext cx="964501" cy="364842"/>
            </a:xfrm>
            <a:prstGeom prst="rect">
              <a:avLst/>
            </a:prstGeom>
          </p:spPr>
          <p:txBody>
            <a:bodyPr vert="horz" wrap="square" lIns="0" tIns="26034" rIns="0" bIns="0" rtlCol="0">
              <a:spAutoFit/>
            </a:bodyPr>
            <a:lstStyle/>
            <a:p>
              <a:pPr marL="12700" defTabSz="914400" fontAlgn="base">
                <a:spcBef>
                  <a:spcPts val="204"/>
                </a:spcBef>
                <a:spcAft>
                  <a:spcPct val="0"/>
                </a:spcAft>
              </a:pPr>
              <a:r>
                <a:rPr lang="en-GB" sz="1200" spc="-10">
                  <a:solidFill>
                    <a:srgbClr val="000000"/>
                  </a:solidFill>
                  <a:latin typeface="Franklin Gothic Demi" panose="020B0703020102020204" pitchFamily="34" charset="0"/>
                  <a:ea typeface="ＭＳ Ｐゴシック" charset="0"/>
                  <a:cs typeface="Arial" charset="0"/>
                </a:rPr>
                <a:t>Transport </a:t>
              </a:r>
              <a:br>
                <a:rPr lang="en-GB" sz="1200" spc="-10">
                  <a:solidFill>
                    <a:srgbClr val="000000"/>
                  </a:solidFill>
                  <a:latin typeface="Franklin Gothic Demi" panose="020B0703020102020204" pitchFamily="34" charset="0"/>
                  <a:ea typeface="ＭＳ Ｐゴシック" charset="0"/>
                  <a:cs typeface="Arial" charset="0"/>
                </a:rPr>
              </a:br>
              <a:r>
                <a:rPr lang="en-GB" sz="1000" spc="-10">
                  <a:solidFill>
                    <a:srgbClr val="000000"/>
                  </a:solidFill>
                  <a:latin typeface="Franklin Gothic Demi" panose="020B0703020102020204" pitchFamily="34" charset="0"/>
                  <a:ea typeface="ＭＳ Ｐゴシック" charset="0"/>
                  <a:cs typeface="Arial" charset="0"/>
                </a:rPr>
                <a:t>(2024)</a:t>
              </a:r>
              <a:endParaRPr lang="en-GB" sz="1200" spc="-10">
                <a:solidFill>
                  <a:srgbClr val="000000"/>
                </a:solidFill>
                <a:latin typeface="Franklin Gothic Demi" panose="020B0703020102020204" pitchFamily="34" charset="0"/>
                <a:ea typeface="ＭＳ Ｐゴシック" charset="0"/>
                <a:cs typeface="Arial" charset="0"/>
              </a:endParaRPr>
            </a:p>
          </p:txBody>
        </p:sp>
      </p:grpSp>
      <p:grpSp>
        <p:nvGrpSpPr>
          <p:cNvPr id="572" name="Group 571">
            <a:extLst>
              <a:ext uri="{FF2B5EF4-FFF2-40B4-BE49-F238E27FC236}">
                <a16:creationId xmlns:a16="http://schemas.microsoft.com/office/drawing/2014/main" id="{F4CDB6FC-FB9F-597B-7E60-167D1BD7B0B8}"/>
              </a:ext>
            </a:extLst>
          </p:cNvPr>
          <p:cNvGrpSpPr/>
          <p:nvPr/>
        </p:nvGrpSpPr>
        <p:grpSpPr>
          <a:xfrm>
            <a:off x="8856024" y="5337300"/>
            <a:ext cx="2043963" cy="421908"/>
            <a:chOff x="8324143" y="5446194"/>
            <a:chExt cx="2628000" cy="421908"/>
          </a:xfrm>
        </p:grpSpPr>
        <p:sp>
          <p:nvSpPr>
            <p:cNvPr id="573" name="object 28">
              <a:extLst>
                <a:ext uri="{FF2B5EF4-FFF2-40B4-BE49-F238E27FC236}">
                  <a16:creationId xmlns:a16="http://schemas.microsoft.com/office/drawing/2014/main" id="{609280A6-87BC-3C83-A4A6-DBF045F2D23B}"/>
                </a:ext>
              </a:extLst>
            </p:cNvPr>
            <p:cNvSpPr txBox="1"/>
            <p:nvPr/>
          </p:nvSpPr>
          <p:spPr>
            <a:xfrm>
              <a:off x="8324143" y="5446194"/>
              <a:ext cx="2628000" cy="210954"/>
            </a:xfrm>
            <a:prstGeom prst="rect">
              <a:avLst/>
            </a:prstGeom>
            <a:solidFill>
              <a:srgbClr val="FFFFFF"/>
            </a:solidFill>
            <a:ln>
              <a:solidFill>
                <a:srgbClr val="00539B"/>
              </a:solidFill>
            </a:ln>
          </p:spPr>
          <p:txBody>
            <a:bodyPr vert="horz" wrap="square" lIns="180000" tIns="26034" rIns="0" bIns="0" rtlCol="0" anchor="ctr">
              <a:spAutoFit/>
            </a:bodyPr>
            <a:lstStyle/>
            <a:p>
              <a:pPr marL="12700" marR="0" lvl="0" indent="0" defTabSz="914400" eaLnBrk="1" fontAlgn="base" latinLnBrk="0" hangingPunct="1">
                <a:lnSpc>
                  <a:spcPct val="100000"/>
                </a:lnSpc>
                <a:spcBef>
                  <a:spcPts val="204"/>
                </a:spcBef>
                <a:spcAft>
                  <a:spcPct val="0"/>
                </a:spcAft>
                <a:buClrTx/>
                <a:buSzTx/>
                <a:buFontTx/>
                <a:buNone/>
                <a:tabLst/>
                <a:defRPr/>
              </a:pPr>
              <a:r>
                <a:rPr kumimoji="0" lang="en-GB" sz="1200" b="0" i="0" u="none" strike="noStrike" kern="0" cap="none" spc="-10" normalizeH="0" baseline="0" noProof="0">
                  <a:ln>
                    <a:noFill/>
                  </a:ln>
                  <a:solidFill>
                    <a:srgbClr val="231F20"/>
                  </a:solidFill>
                  <a:effectLst/>
                  <a:uLnTx/>
                  <a:uFillTx/>
                  <a:latin typeface="Franklin Gothic Demi" panose="020B0703020102020204" pitchFamily="34" charset="0"/>
                  <a:ea typeface="ＭＳ Ｐゴシック" charset="0"/>
                  <a:cs typeface="Franklin Gothic ATF"/>
                </a:rPr>
                <a:t>Evaluations delivered</a:t>
              </a:r>
              <a:endParaRPr kumimoji="0" sz="1200" b="0" i="0" u="none" strike="noStrike" kern="0" cap="none" spc="0" normalizeH="0" baseline="0" noProof="0">
                <a:ln>
                  <a:noFill/>
                </a:ln>
                <a:solidFill>
                  <a:srgbClr val="58595B"/>
                </a:solidFill>
                <a:effectLst/>
                <a:uLnTx/>
                <a:uFillTx/>
                <a:latin typeface="Franklin Gothic Demi" panose="020B0703020102020204" pitchFamily="34" charset="0"/>
                <a:ea typeface="ＭＳ Ｐゴシック" charset="0"/>
                <a:cs typeface="Franklin Gothic ATF"/>
              </a:endParaRPr>
            </a:p>
          </p:txBody>
        </p:sp>
        <p:sp>
          <p:nvSpPr>
            <p:cNvPr id="574" name="object 28">
              <a:extLst>
                <a:ext uri="{FF2B5EF4-FFF2-40B4-BE49-F238E27FC236}">
                  <a16:creationId xmlns:a16="http://schemas.microsoft.com/office/drawing/2014/main" id="{14930C0D-FC01-06A7-49EC-EE6141B13330}"/>
                </a:ext>
              </a:extLst>
            </p:cNvPr>
            <p:cNvSpPr txBox="1"/>
            <p:nvPr/>
          </p:nvSpPr>
          <p:spPr>
            <a:xfrm>
              <a:off x="8324143" y="5657148"/>
              <a:ext cx="2628000" cy="210954"/>
            </a:xfrm>
            <a:prstGeom prst="rect">
              <a:avLst/>
            </a:prstGeom>
            <a:solidFill>
              <a:srgbClr val="FFFFFF"/>
            </a:solidFill>
            <a:ln>
              <a:solidFill>
                <a:srgbClr val="00539B"/>
              </a:solidFill>
            </a:ln>
          </p:spPr>
          <p:txBody>
            <a:bodyPr vert="horz" wrap="square" lIns="180000" tIns="26034" rIns="0" bIns="0" rtlCol="0" anchor="ctr">
              <a:spAutoFit/>
            </a:bodyPr>
            <a:lstStyle/>
            <a:p>
              <a:pPr marL="12700" marR="0" lvl="0" indent="0" defTabSz="914400" eaLnBrk="1" fontAlgn="base" latinLnBrk="0" hangingPunct="1">
                <a:lnSpc>
                  <a:spcPct val="100000"/>
                </a:lnSpc>
                <a:spcBef>
                  <a:spcPts val="204"/>
                </a:spcBef>
                <a:spcAft>
                  <a:spcPct val="0"/>
                </a:spcAft>
                <a:buClrTx/>
                <a:buSzTx/>
                <a:buFontTx/>
                <a:buNone/>
                <a:tabLst/>
                <a:defRPr/>
              </a:pPr>
              <a:r>
                <a:rPr kumimoji="0" lang="en-GB" sz="1200" b="0" i="0" u="none" strike="noStrike" kern="0" cap="none" spc="-10" normalizeH="0" baseline="0" noProof="0">
                  <a:ln>
                    <a:noFill/>
                  </a:ln>
                  <a:solidFill>
                    <a:srgbClr val="231F20"/>
                  </a:solidFill>
                  <a:effectLst/>
                  <a:uLnTx/>
                  <a:uFillTx/>
                  <a:latin typeface="Franklin Gothic Book" panose="020B0503020102020204" pitchFamily="34" charset="0"/>
                  <a:ea typeface="ＭＳ Ｐゴシック" charset="0"/>
                  <a:cs typeface="Franklin Gothic ATF"/>
                </a:rPr>
                <a:t>Evaluations to be delivered</a:t>
              </a:r>
              <a:endParaRPr kumimoji="0" sz="1200" b="0" i="0" u="none" strike="noStrike" kern="0" cap="none" spc="0" normalizeH="0" baseline="0" noProof="0">
                <a:ln>
                  <a:noFill/>
                </a:ln>
                <a:solidFill>
                  <a:srgbClr val="58595B"/>
                </a:solidFill>
                <a:effectLst/>
                <a:uLnTx/>
                <a:uFillTx/>
                <a:latin typeface="Franklin Gothic Book" panose="020B0503020102020204" pitchFamily="34" charset="0"/>
                <a:ea typeface="ＭＳ Ｐゴシック" charset="0"/>
                <a:cs typeface="Franklin Gothic ATF"/>
              </a:endParaRPr>
            </a:p>
          </p:txBody>
        </p:sp>
      </p:grpSp>
      <p:grpSp>
        <p:nvGrpSpPr>
          <p:cNvPr id="575" name="Group 574">
            <a:extLst>
              <a:ext uri="{FF2B5EF4-FFF2-40B4-BE49-F238E27FC236}">
                <a16:creationId xmlns:a16="http://schemas.microsoft.com/office/drawing/2014/main" id="{D03F1D47-B1F9-ABA2-B3BF-EA9D74B88D43}"/>
              </a:ext>
            </a:extLst>
          </p:cNvPr>
          <p:cNvGrpSpPr/>
          <p:nvPr/>
        </p:nvGrpSpPr>
        <p:grpSpPr>
          <a:xfrm>
            <a:off x="10052050" y="891762"/>
            <a:ext cx="2362200" cy="1075391"/>
            <a:chOff x="836271" y="4209608"/>
            <a:chExt cx="2362200" cy="1075391"/>
          </a:xfrm>
        </p:grpSpPr>
        <p:sp>
          <p:nvSpPr>
            <p:cNvPr id="576" name="object 28">
              <a:extLst>
                <a:ext uri="{FF2B5EF4-FFF2-40B4-BE49-F238E27FC236}">
                  <a16:creationId xmlns:a16="http://schemas.microsoft.com/office/drawing/2014/main" id="{FFBDA76E-B700-491E-A178-36D98DA9AC2A}"/>
                </a:ext>
              </a:extLst>
            </p:cNvPr>
            <p:cNvSpPr txBox="1"/>
            <p:nvPr/>
          </p:nvSpPr>
          <p:spPr>
            <a:xfrm>
              <a:off x="836271" y="4889379"/>
              <a:ext cx="2362200" cy="395620"/>
            </a:xfrm>
            <a:prstGeom prst="rect">
              <a:avLst/>
            </a:prstGeom>
          </p:spPr>
          <p:txBody>
            <a:bodyPr vert="horz" wrap="square" lIns="0" tIns="26034" rIns="0" bIns="0" rtlCol="0">
              <a:spAutoFit/>
            </a:bodyPr>
            <a:lstStyle/>
            <a:p>
              <a:pPr marL="12700" defTabSz="914400" fontAlgn="base">
                <a:spcBef>
                  <a:spcPts val="204"/>
                </a:spcBef>
                <a:spcAft>
                  <a:spcPct val="0"/>
                </a:spcAft>
              </a:pPr>
              <a:r>
                <a:rPr lang="en-GB" sz="1200" spc="-10">
                  <a:solidFill>
                    <a:srgbClr val="231F20"/>
                  </a:solidFill>
                  <a:latin typeface="Franklin Gothic Book" panose="020B0503020102020204" pitchFamily="34" charset="0"/>
                  <a:ea typeface="ＭＳ Ｐゴシック" charset="0"/>
                  <a:cs typeface="Arial" charset="0"/>
                </a:rPr>
                <a:t>Evaluation of EBRD’s</a:t>
              </a:r>
              <a:br>
                <a:rPr lang="en-GB" sz="1200" spc="-10">
                  <a:solidFill>
                    <a:srgbClr val="231F20"/>
                  </a:solidFill>
                  <a:latin typeface="Franklin Gothic Book" panose="020B0503020102020204" pitchFamily="34" charset="0"/>
                  <a:ea typeface="ＭＳ Ｐゴシック" charset="0"/>
                  <a:cs typeface="Arial" charset="0"/>
                </a:rPr>
              </a:br>
              <a:r>
                <a:rPr lang="en-GB" sz="1200" spc="-10">
                  <a:solidFill>
                    <a:srgbClr val="231F20"/>
                  </a:solidFill>
                  <a:latin typeface="Franklin Gothic Book" panose="020B0503020102020204" pitchFamily="34" charset="0"/>
                  <a:ea typeface="ＭＳ Ｐゴシック" charset="0"/>
                  <a:cs typeface="Arial" charset="0"/>
                </a:rPr>
                <a:t>Paris Alignment </a:t>
              </a:r>
              <a:r>
                <a:rPr lang="en-GB" sz="1000" i="1" spc="-10">
                  <a:solidFill>
                    <a:srgbClr val="FFFFFF">
                      <a:lumMod val="50000"/>
                    </a:srgbClr>
                  </a:solidFill>
                  <a:latin typeface="Franklin Gothic Book" panose="020B0503020102020204" pitchFamily="34" charset="0"/>
                  <a:ea typeface="ＭＳ Ｐゴシック" charset="0"/>
                  <a:cs typeface="Arial" charset="0"/>
                </a:rPr>
                <a:t>(tbc)</a:t>
              </a:r>
              <a:endParaRPr sz="1000" i="1" spc="-10">
                <a:solidFill>
                  <a:srgbClr val="FFFFFF">
                    <a:lumMod val="50000"/>
                  </a:srgbClr>
                </a:solidFill>
                <a:latin typeface="Franklin Gothic Book" panose="020B0503020102020204" pitchFamily="34" charset="0"/>
                <a:ea typeface="ＭＳ Ｐゴシック" charset="0"/>
                <a:cs typeface="Arial" charset="0"/>
              </a:endParaRPr>
            </a:p>
          </p:txBody>
        </p:sp>
        <p:pic>
          <p:nvPicPr>
            <p:cNvPr id="577" name="Graphic 576">
              <a:extLst>
                <a:ext uri="{FF2B5EF4-FFF2-40B4-BE49-F238E27FC236}">
                  <a16:creationId xmlns:a16="http://schemas.microsoft.com/office/drawing/2014/main" id="{F1DDB767-EF33-EDA0-29D1-F2F31F88E5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2144" y="4209608"/>
              <a:ext cx="777547" cy="719951"/>
            </a:xfrm>
            <a:prstGeom prst="rect">
              <a:avLst/>
            </a:prstGeom>
          </p:spPr>
        </p:pic>
      </p:grpSp>
      <p:grpSp>
        <p:nvGrpSpPr>
          <p:cNvPr id="578" name="Group 577">
            <a:extLst>
              <a:ext uri="{FF2B5EF4-FFF2-40B4-BE49-F238E27FC236}">
                <a16:creationId xmlns:a16="http://schemas.microsoft.com/office/drawing/2014/main" id="{24A6E525-2FCA-43A9-2635-94ECC59D98BD}"/>
              </a:ext>
            </a:extLst>
          </p:cNvPr>
          <p:cNvGrpSpPr/>
          <p:nvPr/>
        </p:nvGrpSpPr>
        <p:grpSpPr>
          <a:xfrm>
            <a:off x="5619375" y="1050238"/>
            <a:ext cx="1181155" cy="1115084"/>
            <a:chOff x="4879957" y="971550"/>
            <a:chExt cx="1181155" cy="1115084"/>
          </a:xfrm>
        </p:grpSpPr>
        <p:grpSp>
          <p:nvGrpSpPr>
            <p:cNvPr id="579" name="Graphic 1544">
              <a:extLst>
                <a:ext uri="{FF2B5EF4-FFF2-40B4-BE49-F238E27FC236}">
                  <a16:creationId xmlns:a16="http://schemas.microsoft.com/office/drawing/2014/main" id="{F2309A21-ACCB-9DA4-9BF0-6D874F698731}"/>
                </a:ext>
              </a:extLst>
            </p:cNvPr>
            <p:cNvGrpSpPr/>
            <p:nvPr/>
          </p:nvGrpSpPr>
          <p:grpSpPr>
            <a:xfrm>
              <a:off x="5166463" y="971550"/>
              <a:ext cx="568866" cy="517686"/>
              <a:chOff x="5166463" y="1077394"/>
              <a:chExt cx="452558" cy="411842"/>
            </a:xfrm>
          </p:grpSpPr>
          <p:sp>
            <p:nvSpPr>
              <p:cNvPr id="581" name="Free-form: Shape 580">
                <a:extLst>
                  <a:ext uri="{FF2B5EF4-FFF2-40B4-BE49-F238E27FC236}">
                    <a16:creationId xmlns:a16="http://schemas.microsoft.com/office/drawing/2014/main" id="{AA9B8FBE-8345-875B-5304-62F57AF4C50C}"/>
                  </a:ext>
                </a:extLst>
              </p:cNvPr>
              <p:cNvSpPr/>
              <p:nvPr/>
            </p:nvSpPr>
            <p:spPr>
              <a:xfrm>
                <a:off x="5174546" y="1239529"/>
                <a:ext cx="432651" cy="249707"/>
              </a:xfrm>
              <a:custGeom>
                <a:avLst/>
                <a:gdLst>
                  <a:gd name="connsiteX0" fmla="*/ 126838 w 432651"/>
                  <a:gd name="connsiteY0" fmla="*/ 230296 h 249707"/>
                  <a:gd name="connsiteX1" fmla="*/ 33684 w 432651"/>
                  <a:gd name="connsiteY1" fmla="*/ 176479 h 249707"/>
                  <a:gd name="connsiteX2" fmla="*/ 47686 w 432651"/>
                  <a:gd name="connsiteY2" fmla="*/ 64180 h 249707"/>
                  <a:gd name="connsiteX3" fmla="*/ 111217 w 432651"/>
                  <a:gd name="connsiteY3" fmla="*/ 27508 h 249707"/>
                  <a:gd name="connsiteX4" fmla="*/ 305813 w 432651"/>
                  <a:gd name="connsiteY4" fmla="*/ 19412 h 249707"/>
                  <a:gd name="connsiteX5" fmla="*/ 398968 w 432651"/>
                  <a:gd name="connsiteY5" fmla="*/ 73228 h 249707"/>
                  <a:gd name="connsiteX6" fmla="*/ 384966 w 432651"/>
                  <a:gd name="connsiteY6" fmla="*/ 185528 h 249707"/>
                  <a:gd name="connsiteX7" fmla="*/ 321434 w 432651"/>
                  <a:gd name="connsiteY7" fmla="*/ 222199 h 249707"/>
                  <a:gd name="connsiteX8" fmla="*/ 126838 w 432651"/>
                  <a:gd name="connsiteY8" fmla="*/ 230296 h 24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651" h="249707">
                    <a:moveTo>
                      <a:pt x="126838" y="230296"/>
                    </a:moveTo>
                    <a:lnTo>
                      <a:pt x="33684" y="176479"/>
                    </a:lnTo>
                    <a:cubicBezTo>
                      <a:pt x="-16227" y="147714"/>
                      <a:pt x="-9941" y="97422"/>
                      <a:pt x="47686" y="64180"/>
                    </a:cubicBezTo>
                    <a:lnTo>
                      <a:pt x="111217" y="27508"/>
                    </a:lnTo>
                    <a:cubicBezTo>
                      <a:pt x="168844" y="-5734"/>
                      <a:pt x="255902" y="-9353"/>
                      <a:pt x="305813" y="19412"/>
                    </a:cubicBezTo>
                    <a:lnTo>
                      <a:pt x="398968" y="73228"/>
                    </a:lnTo>
                    <a:cubicBezTo>
                      <a:pt x="448879" y="101994"/>
                      <a:pt x="442592" y="152286"/>
                      <a:pt x="384966" y="185528"/>
                    </a:cubicBezTo>
                    <a:lnTo>
                      <a:pt x="321434" y="222199"/>
                    </a:lnTo>
                    <a:cubicBezTo>
                      <a:pt x="263808" y="255442"/>
                      <a:pt x="176749" y="259061"/>
                      <a:pt x="126838" y="230296"/>
                    </a:cubicBezTo>
                    <a:close/>
                  </a:path>
                </a:pathLst>
              </a:custGeom>
              <a:solidFill>
                <a:srgbClr val="F2F2F3"/>
              </a:solidFill>
              <a:ln w="28575"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nvGrpSpPr>
              <p:cNvPr id="582" name="Graphic 1544">
                <a:extLst>
                  <a:ext uri="{FF2B5EF4-FFF2-40B4-BE49-F238E27FC236}">
                    <a16:creationId xmlns:a16="http://schemas.microsoft.com/office/drawing/2014/main" id="{6F37D966-A249-C420-170D-90E86A4E526B}"/>
                  </a:ext>
                </a:extLst>
              </p:cNvPr>
              <p:cNvGrpSpPr/>
              <p:nvPr/>
            </p:nvGrpSpPr>
            <p:grpSpPr>
              <a:xfrm>
                <a:off x="5166463" y="1077394"/>
                <a:ext cx="452558" cy="381047"/>
                <a:chOff x="5166463" y="1077394"/>
                <a:chExt cx="452558" cy="381047"/>
              </a:xfrm>
            </p:grpSpPr>
            <p:sp>
              <p:nvSpPr>
                <p:cNvPr id="583" name="Free-form: Shape 582">
                  <a:extLst>
                    <a:ext uri="{FF2B5EF4-FFF2-40B4-BE49-F238E27FC236}">
                      <a16:creationId xmlns:a16="http://schemas.microsoft.com/office/drawing/2014/main" id="{3412632A-8DE3-720A-1343-0F02BFDB1C5C}"/>
                    </a:ext>
                  </a:extLst>
                </p:cNvPr>
                <p:cNvSpPr/>
                <p:nvPr/>
              </p:nvSpPr>
              <p:spPr>
                <a:xfrm>
                  <a:off x="5405826" y="1377182"/>
                  <a:ext cx="63520" cy="36826"/>
                </a:xfrm>
                <a:custGeom>
                  <a:avLst/>
                  <a:gdLst>
                    <a:gd name="connsiteX0" fmla="*/ 9382 w 63520"/>
                    <a:gd name="connsiteY0" fmla="*/ 5394 h 36826"/>
                    <a:gd name="connsiteX1" fmla="*/ 9192 w 63520"/>
                    <a:gd name="connsiteY1" fmla="*/ 31397 h 36826"/>
                    <a:gd name="connsiteX2" fmla="*/ 54150 w 63520"/>
                    <a:gd name="connsiteY2" fmla="*/ 31397 h 36826"/>
                    <a:gd name="connsiteX3" fmla="*/ 54245 w 63520"/>
                    <a:gd name="connsiteY3" fmla="*/ 5394 h 36826"/>
                    <a:gd name="connsiteX4" fmla="*/ 9287 w 63520"/>
                    <a:gd name="connsiteY4" fmla="*/ 5394 h 36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0" h="36826">
                      <a:moveTo>
                        <a:pt x="9382" y="5394"/>
                      </a:moveTo>
                      <a:cubicBezTo>
                        <a:pt x="-3095" y="12537"/>
                        <a:pt x="-3095" y="24253"/>
                        <a:pt x="9192" y="31397"/>
                      </a:cubicBezTo>
                      <a:cubicBezTo>
                        <a:pt x="21574" y="38636"/>
                        <a:pt x="41672" y="38636"/>
                        <a:pt x="54150" y="31397"/>
                      </a:cubicBezTo>
                      <a:cubicBezTo>
                        <a:pt x="66628" y="24158"/>
                        <a:pt x="66628" y="12537"/>
                        <a:pt x="54245" y="5394"/>
                      </a:cubicBezTo>
                      <a:cubicBezTo>
                        <a:pt x="41863" y="-1750"/>
                        <a:pt x="21765" y="-1845"/>
                        <a:pt x="9287" y="5394"/>
                      </a:cubicBezTo>
                      <a:close/>
                    </a:path>
                  </a:pathLst>
                </a:custGeom>
                <a:solidFill>
                  <a:srgbClr val="FFFFFF">
                    <a:alpha val="30000"/>
                  </a:srgbClr>
                </a:solidFill>
                <a:ln w="9525" cap="flat">
                  <a:solidFill>
                    <a:srgbClr val="00A48D">
                      <a:alpha val="30000"/>
                    </a:srgbClr>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584" name="Free-form: Shape 583">
                  <a:extLst>
                    <a:ext uri="{FF2B5EF4-FFF2-40B4-BE49-F238E27FC236}">
                      <a16:creationId xmlns:a16="http://schemas.microsoft.com/office/drawing/2014/main" id="{D48CBD22-CE11-A4E1-E1F9-3E9AAA556B88}"/>
                    </a:ext>
                  </a:extLst>
                </p:cNvPr>
                <p:cNvSpPr/>
                <p:nvPr/>
              </p:nvSpPr>
              <p:spPr>
                <a:xfrm>
                  <a:off x="5347485" y="1285992"/>
                  <a:ext cx="72121" cy="41243"/>
                </a:xfrm>
                <a:custGeom>
                  <a:avLst/>
                  <a:gdLst>
                    <a:gd name="connsiteX0" fmla="*/ 0 w 72121"/>
                    <a:gd name="connsiteY0" fmla="*/ 41243 h 41243"/>
                    <a:gd name="connsiteX1" fmla="*/ 51054 w 72121"/>
                    <a:gd name="connsiteY1" fmla="*/ 15431 h 41243"/>
                    <a:gd name="connsiteX2" fmla="*/ 68294 w 72121"/>
                    <a:gd name="connsiteY2" fmla="*/ 14764 h 41243"/>
                    <a:gd name="connsiteX3" fmla="*/ 69723 w 72121"/>
                    <a:gd name="connsiteY3" fmla="*/ 4953 h 41243"/>
                    <a:gd name="connsiteX4" fmla="*/ 72104 w 72121"/>
                    <a:gd name="connsiteY4" fmla="*/ 3524 h 41243"/>
                    <a:gd name="connsiteX5" fmla="*/ 69152 w 72121"/>
                    <a:gd name="connsiteY5" fmla="*/ 1810 h 41243"/>
                    <a:gd name="connsiteX6" fmla="*/ 66580 w 72121"/>
                    <a:gd name="connsiteY6" fmla="*/ 3143 h 41243"/>
                    <a:gd name="connsiteX7" fmla="*/ 56102 w 72121"/>
                    <a:gd name="connsiteY7" fmla="*/ 1905 h 41243"/>
                    <a:gd name="connsiteX8" fmla="*/ 52864 w 72121"/>
                    <a:gd name="connsiteY8" fmla="*/ 0 h 41243"/>
                    <a:gd name="connsiteX9" fmla="*/ 43339 w 72121"/>
                    <a:gd name="connsiteY9" fmla="*/ 5524 h 41243"/>
                    <a:gd name="connsiteX10" fmla="*/ 46387 w 72121"/>
                    <a:gd name="connsiteY10" fmla="*/ 7334 h 41243"/>
                    <a:gd name="connsiteX11" fmla="*/ 48006 w 72121"/>
                    <a:gd name="connsiteY11" fmla="*/ 13526 h 41243"/>
                    <a:gd name="connsiteX12" fmla="*/ 95 w 72121"/>
                    <a:gd name="connsiteY12" fmla="*/ 41243 h 4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121" h="41243">
                      <a:moveTo>
                        <a:pt x="0" y="41243"/>
                      </a:moveTo>
                      <a:lnTo>
                        <a:pt x="51054" y="15431"/>
                      </a:lnTo>
                      <a:cubicBezTo>
                        <a:pt x="56198" y="17717"/>
                        <a:pt x="63627" y="17526"/>
                        <a:pt x="68294" y="14764"/>
                      </a:cubicBezTo>
                      <a:cubicBezTo>
                        <a:pt x="72866" y="12097"/>
                        <a:pt x="73343" y="8001"/>
                        <a:pt x="69723" y="4953"/>
                      </a:cubicBezTo>
                      <a:lnTo>
                        <a:pt x="72104" y="3524"/>
                      </a:lnTo>
                      <a:lnTo>
                        <a:pt x="69152" y="1810"/>
                      </a:lnTo>
                      <a:lnTo>
                        <a:pt x="66580" y="3143"/>
                      </a:lnTo>
                      <a:cubicBezTo>
                        <a:pt x="63437" y="1905"/>
                        <a:pt x="59627" y="1429"/>
                        <a:pt x="56102" y="1905"/>
                      </a:cubicBezTo>
                      <a:lnTo>
                        <a:pt x="52864" y="0"/>
                      </a:lnTo>
                      <a:lnTo>
                        <a:pt x="43339" y="5524"/>
                      </a:lnTo>
                      <a:lnTo>
                        <a:pt x="46387" y="7334"/>
                      </a:lnTo>
                      <a:cubicBezTo>
                        <a:pt x="45434" y="9430"/>
                        <a:pt x="45911" y="11716"/>
                        <a:pt x="48006" y="13526"/>
                      </a:cubicBezTo>
                      <a:lnTo>
                        <a:pt x="95" y="41243"/>
                      </a:lnTo>
                      <a:close/>
                    </a:path>
                  </a:pathLst>
                </a:custGeom>
                <a:solidFill>
                  <a:srgbClr val="FFFFFF">
                    <a:alpha val="30000"/>
                  </a:srgbClr>
                </a:solidFill>
                <a:ln w="9525" cap="flat">
                  <a:solidFill>
                    <a:srgbClr val="00A48D">
                      <a:alpha val="30000"/>
                    </a:srgbClr>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585" name="Free-form: Shape 584">
                  <a:extLst>
                    <a:ext uri="{FF2B5EF4-FFF2-40B4-BE49-F238E27FC236}">
                      <a16:creationId xmlns:a16="http://schemas.microsoft.com/office/drawing/2014/main" id="{71DC712B-8976-6141-D2DE-7A6D87CDAECB}"/>
                    </a:ext>
                  </a:extLst>
                </p:cNvPr>
                <p:cNvSpPr/>
                <p:nvPr/>
              </p:nvSpPr>
              <p:spPr>
                <a:xfrm>
                  <a:off x="5225089" y="1362382"/>
                  <a:ext cx="78390" cy="43243"/>
                </a:xfrm>
                <a:custGeom>
                  <a:avLst/>
                  <a:gdLst>
                    <a:gd name="connsiteX0" fmla="*/ 10763 w 78390"/>
                    <a:gd name="connsiteY0" fmla="*/ 36290 h 43243"/>
                    <a:gd name="connsiteX1" fmla="*/ 1238 w 78390"/>
                    <a:gd name="connsiteY1" fmla="*/ 41815 h 43243"/>
                    <a:gd name="connsiteX2" fmla="*/ 3715 w 78390"/>
                    <a:gd name="connsiteY2" fmla="*/ 43244 h 43243"/>
                    <a:gd name="connsiteX3" fmla="*/ 13811 w 78390"/>
                    <a:gd name="connsiteY3" fmla="*/ 38195 h 43243"/>
                    <a:gd name="connsiteX4" fmla="*/ 31051 w 78390"/>
                    <a:gd name="connsiteY4" fmla="*/ 37529 h 43243"/>
                    <a:gd name="connsiteX5" fmla="*/ 32480 w 78390"/>
                    <a:gd name="connsiteY5" fmla="*/ 27813 h 43243"/>
                    <a:gd name="connsiteX6" fmla="*/ 78391 w 78390"/>
                    <a:gd name="connsiteY6" fmla="*/ 0 h 43243"/>
                    <a:gd name="connsiteX7" fmla="*/ 29432 w 78390"/>
                    <a:gd name="connsiteY7" fmla="*/ 26099 h 43243"/>
                    <a:gd name="connsiteX8" fmla="*/ 18860 w 78390"/>
                    <a:gd name="connsiteY8" fmla="*/ 24860 h 43243"/>
                    <a:gd name="connsiteX9" fmla="*/ 9525 w 78390"/>
                    <a:gd name="connsiteY9" fmla="*/ 19526 h 43243"/>
                    <a:gd name="connsiteX10" fmla="*/ 0 w 78390"/>
                    <a:gd name="connsiteY10" fmla="*/ 25051 h 43243"/>
                    <a:gd name="connsiteX11" fmla="*/ 9144 w 78390"/>
                    <a:gd name="connsiteY11" fmla="*/ 30290 h 43243"/>
                    <a:gd name="connsiteX12" fmla="*/ 10763 w 78390"/>
                    <a:gd name="connsiteY12" fmla="*/ 36481 h 4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390" h="43243">
                      <a:moveTo>
                        <a:pt x="10763" y="36290"/>
                      </a:moveTo>
                      <a:lnTo>
                        <a:pt x="1238" y="41815"/>
                      </a:lnTo>
                      <a:lnTo>
                        <a:pt x="3715" y="43244"/>
                      </a:lnTo>
                      <a:lnTo>
                        <a:pt x="13811" y="38195"/>
                      </a:lnTo>
                      <a:cubicBezTo>
                        <a:pt x="18955" y="40481"/>
                        <a:pt x="26384" y="40291"/>
                        <a:pt x="31051" y="37529"/>
                      </a:cubicBezTo>
                      <a:cubicBezTo>
                        <a:pt x="35624" y="34862"/>
                        <a:pt x="36100" y="30766"/>
                        <a:pt x="32480" y="27813"/>
                      </a:cubicBezTo>
                      <a:lnTo>
                        <a:pt x="78391" y="0"/>
                      </a:lnTo>
                      <a:lnTo>
                        <a:pt x="29432" y="26099"/>
                      </a:lnTo>
                      <a:cubicBezTo>
                        <a:pt x="26289" y="24765"/>
                        <a:pt x="22479" y="24384"/>
                        <a:pt x="18860" y="24860"/>
                      </a:cubicBezTo>
                      <a:lnTo>
                        <a:pt x="9525" y="19526"/>
                      </a:lnTo>
                      <a:lnTo>
                        <a:pt x="0" y="25051"/>
                      </a:lnTo>
                      <a:lnTo>
                        <a:pt x="9144" y="30290"/>
                      </a:lnTo>
                      <a:cubicBezTo>
                        <a:pt x="8096" y="32385"/>
                        <a:pt x="8668" y="34671"/>
                        <a:pt x="10763" y="36481"/>
                      </a:cubicBezTo>
                      <a:close/>
                    </a:path>
                  </a:pathLst>
                </a:custGeom>
                <a:solidFill>
                  <a:srgbClr val="FFFFFF">
                    <a:alpha val="30000"/>
                  </a:srgbClr>
                </a:solidFill>
                <a:ln w="9525" cap="flat">
                  <a:solidFill>
                    <a:srgbClr val="00A48D">
                      <a:alpha val="30000"/>
                    </a:srgbClr>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nvGrpSpPr>
                <p:cNvPr id="586" name="Graphic 1544">
                  <a:extLst>
                    <a:ext uri="{FF2B5EF4-FFF2-40B4-BE49-F238E27FC236}">
                      <a16:creationId xmlns:a16="http://schemas.microsoft.com/office/drawing/2014/main" id="{BD391D24-006D-4961-4BAA-00FD61D095F4}"/>
                    </a:ext>
                  </a:extLst>
                </p:cNvPr>
                <p:cNvGrpSpPr/>
                <p:nvPr/>
              </p:nvGrpSpPr>
              <p:grpSpPr>
                <a:xfrm>
                  <a:off x="5166463" y="1167977"/>
                  <a:ext cx="142995" cy="242220"/>
                  <a:chOff x="5166463" y="1167977"/>
                  <a:chExt cx="142995" cy="242220"/>
                </a:xfrm>
              </p:grpSpPr>
              <p:grpSp>
                <p:nvGrpSpPr>
                  <p:cNvPr id="894" name="Graphic 1544">
                    <a:extLst>
                      <a:ext uri="{FF2B5EF4-FFF2-40B4-BE49-F238E27FC236}">
                        <a16:creationId xmlns:a16="http://schemas.microsoft.com/office/drawing/2014/main" id="{26E96457-3163-A8D0-B39D-ACCF23A0768A}"/>
                      </a:ext>
                    </a:extLst>
                  </p:cNvPr>
                  <p:cNvGrpSpPr/>
                  <p:nvPr/>
                </p:nvGrpSpPr>
                <p:grpSpPr>
                  <a:xfrm>
                    <a:off x="5226899" y="1264560"/>
                    <a:ext cx="39909" cy="145637"/>
                    <a:chOff x="5226899" y="1264560"/>
                    <a:chExt cx="39909" cy="145637"/>
                  </a:xfrm>
                </p:grpSpPr>
                <p:grpSp>
                  <p:nvGrpSpPr>
                    <p:cNvPr id="941" name="Graphic 1544">
                      <a:extLst>
                        <a:ext uri="{FF2B5EF4-FFF2-40B4-BE49-F238E27FC236}">
                          <a16:creationId xmlns:a16="http://schemas.microsoft.com/office/drawing/2014/main" id="{4F92C9B4-651F-AFF7-695D-2D6B0DB58D3C}"/>
                        </a:ext>
                      </a:extLst>
                    </p:cNvPr>
                    <p:cNvGrpSpPr/>
                    <p:nvPr/>
                  </p:nvGrpSpPr>
                  <p:grpSpPr>
                    <a:xfrm>
                      <a:off x="5226899" y="1376956"/>
                      <a:ext cx="39909" cy="33242"/>
                      <a:chOff x="5226899" y="1376956"/>
                      <a:chExt cx="39909" cy="33242"/>
                    </a:xfrm>
                  </p:grpSpPr>
                  <p:grpSp>
                    <p:nvGrpSpPr>
                      <p:cNvPr id="965" name="Graphic 1544">
                        <a:extLst>
                          <a:ext uri="{FF2B5EF4-FFF2-40B4-BE49-F238E27FC236}">
                            <a16:creationId xmlns:a16="http://schemas.microsoft.com/office/drawing/2014/main" id="{303D165B-76FE-BE4E-ED27-558184AF3642}"/>
                          </a:ext>
                        </a:extLst>
                      </p:cNvPr>
                      <p:cNvGrpSpPr/>
                      <p:nvPr/>
                    </p:nvGrpSpPr>
                    <p:grpSpPr>
                      <a:xfrm>
                        <a:off x="5226899" y="1382956"/>
                        <a:ext cx="39814" cy="27241"/>
                        <a:chOff x="5226899" y="1382956"/>
                        <a:chExt cx="39814" cy="27241"/>
                      </a:xfrm>
                    </p:grpSpPr>
                    <p:sp>
                      <p:nvSpPr>
                        <p:cNvPr id="969" name="Free-form: Shape 968">
                          <a:extLst>
                            <a:ext uri="{FF2B5EF4-FFF2-40B4-BE49-F238E27FC236}">
                              <a16:creationId xmlns:a16="http://schemas.microsoft.com/office/drawing/2014/main" id="{8C228093-AB5F-206E-8F2D-969A579BBB64}"/>
                            </a:ext>
                          </a:extLst>
                        </p:cNvPr>
                        <p:cNvSpPr/>
                        <p:nvPr/>
                      </p:nvSpPr>
                      <p:spPr>
                        <a:xfrm>
                          <a:off x="5231756" y="1387814"/>
                          <a:ext cx="30384" cy="17716"/>
                        </a:xfrm>
                        <a:custGeom>
                          <a:avLst/>
                          <a:gdLst>
                            <a:gd name="connsiteX0" fmla="*/ 15145 w 30384"/>
                            <a:gd name="connsiteY0" fmla="*/ 17717 h 17716"/>
                            <a:gd name="connsiteX1" fmla="*/ 5429 w 30384"/>
                            <a:gd name="connsiteY1" fmla="*/ 15335 h 17716"/>
                            <a:gd name="connsiteX2" fmla="*/ 0 w 30384"/>
                            <a:gd name="connsiteY2" fmla="*/ 6953 h 17716"/>
                            <a:gd name="connsiteX3" fmla="*/ 0 w 30384"/>
                            <a:gd name="connsiteY3" fmla="*/ 4763 h 17716"/>
                            <a:gd name="connsiteX4" fmla="*/ 4763 w 30384"/>
                            <a:gd name="connsiteY4" fmla="*/ 0 h 17716"/>
                            <a:gd name="connsiteX5" fmla="*/ 25622 w 30384"/>
                            <a:gd name="connsiteY5" fmla="*/ 0 h 17716"/>
                            <a:gd name="connsiteX6" fmla="*/ 30385 w 30384"/>
                            <a:gd name="connsiteY6" fmla="*/ 4763 h 17716"/>
                            <a:gd name="connsiteX7" fmla="*/ 30385 w 30384"/>
                            <a:gd name="connsiteY7" fmla="*/ 6953 h 17716"/>
                            <a:gd name="connsiteX8" fmla="*/ 24956 w 30384"/>
                            <a:gd name="connsiteY8" fmla="*/ 15335 h 17716"/>
                            <a:gd name="connsiteX9" fmla="*/ 15240 w 30384"/>
                            <a:gd name="connsiteY9" fmla="*/ 17717 h 1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84" h="17716">
                              <a:moveTo>
                                <a:pt x="15145" y="17717"/>
                              </a:moveTo>
                              <a:cubicBezTo>
                                <a:pt x="11525" y="17717"/>
                                <a:pt x="8096" y="16859"/>
                                <a:pt x="5429" y="15335"/>
                              </a:cubicBezTo>
                              <a:cubicBezTo>
                                <a:pt x="2000" y="13335"/>
                                <a:pt x="0" y="10287"/>
                                <a:pt x="0" y="6953"/>
                              </a:cubicBezTo>
                              <a:lnTo>
                                <a:pt x="0" y="4763"/>
                              </a:lnTo>
                              <a:cubicBezTo>
                                <a:pt x="0" y="2096"/>
                                <a:pt x="2096" y="0"/>
                                <a:pt x="4763" y="0"/>
                              </a:cubicBezTo>
                              <a:lnTo>
                                <a:pt x="25622" y="0"/>
                              </a:lnTo>
                              <a:cubicBezTo>
                                <a:pt x="28289" y="0"/>
                                <a:pt x="30385" y="2096"/>
                                <a:pt x="30385" y="4763"/>
                              </a:cubicBezTo>
                              <a:lnTo>
                                <a:pt x="30385" y="6953"/>
                              </a:lnTo>
                              <a:cubicBezTo>
                                <a:pt x="30385" y="10287"/>
                                <a:pt x="28385" y="13335"/>
                                <a:pt x="24956" y="15335"/>
                              </a:cubicBezTo>
                              <a:cubicBezTo>
                                <a:pt x="22289" y="16859"/>
                                <a:pt x="18764" y="17717"/>
                                <a:pt x="15240" y="17717"/>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970" name="Free-form: Shape 969">
                          <a:extLst>
                            <a:ext uri="{FF2B5EF4-FFF2-40B4-BE49-F238E27FC236}">
                              <a16:creationId xmlns:a16="http://schemas.microsoft.com/office/drawing/2014/main" id="{5326321E-9900-E591-EBF4-3196BEB105E6}"/>
                            </a:ext>
                          </a:extLst>
                        </p:cNvPr>
                        <p:cNvSpPr/>
                        <p:nvPr/>
                      </p:nvSpPr>
                      <p:spPr>
                        <a:xfrm>
                          <a:off x="5226899" y="1382956"/>
                          <a:ext cx="39814" cy="27241"/>
                        </a:xfrm>
                        <a:custGeom>
                          <a:avLst/>
                          <a:gdLst>
                            <a:gd name="connsiteX0" fmla="*/ 30385 w 39814"/>
                            <a:gd name="connsiteY0" fmla="*/ 9525 h 27241"/>
                            <a:gd name="connsiteX1" fmla="*/ 30385 w 39814"/>
                            <a:gd name="connsiteY1" fmla="*/ 11716 h 27241"/>
                            <a:gd name="connsiteX2" fmla="*/ 27337 w 39814"/>
                            <a:gd name="connsiteY2" fmla="*/ 16002 h 27241"/>
                            <a:gd name="connsiteX3" fmla="*/ 20003 w 39814"/>
                            <a:gd name="connsiteY3" fmla="*/ 17812 h 27241"/>
                            <a:gd name="connsiteX4" fmla="*/ 12668 w 39814"/>
                            <a:gd name="connsiteY4" fmla="*/ 16002 h 27241"/>
                            <a:gd name="connsiteX5" fmla="*/ 9620 w 39814"/>
                            <a:gd name="connsiteY5" fmla="*/ 11716 h 27241"/>
                            <a:gd name="connsiteX6" fmla="*/ 9620 w 39814"/>
                            <a:gd name="connsiteY6" fmla="*/ 9525 h 27241"/>
                            <a:gd name="connsiteX7" fmla="*/ 30480 w 39814"/>
                            <a:gd name="connsiteY7" fmla="*/ 9525 h 27241"/>
                            <a:gd name="connsiteX8" fmla="*/ 30385 w 39814"/>
                            <a:gd name="connsiteY8" fmla="*/ 0 h 27241"/>
                            <a:gd name="connsiteX9" fmla="*/ 9525 w 39814"/>
                            <a:gd name="connsiteY9" fmla="*/ 0 h 27241"/>
                            <a:gd name="connsiteX10" fmla="*/ 0 w 39814"/>
                            <a:gd name="connsiteY10" fmla="*/ 9525 h 27241"/>
                            <a:gd name="connsiteX11" fmla="*/ 0 w 39814"/>
                            <a:gd name="connsiteY11" fmla="*/ 11716 h 27241"/>
                            <a:gd name="connsiteX12" fmla="*/ 7811 w 39814"/>
                            <a:gd name="connsiteY12" fmla="*/ 24194 h 27241"/>
                            <a:gd name="connsiteX13" fmla="*/ 19907 w 39814"/>
                            <a:gd name="connsiteY13" fmla="*/ 27242 h 27241"/>
                            <a:gd name="connsiteX14" fmla="*/ 32004 w 39814"/>
                            <a:gd name="connsiteY14" fmla="*/ 24194 h 27241"/>
                            <a:gd name="connsiteX15" fmla="*/ 39815 w 39814"/>
                            <a:gd name="connsiteY15" fmla="*/ 11716 h 27241"/>
                            <a:gd name="connsiteX16" fmla="*/ 39815 w 39814"/>
                            <a:gd name="connsiteY16" fmla="*/ 9525 h 27241"/>
                            <a:gd name="connsiteX17" fmla="*/ 30289 w 39814"/>
                            <a:gd name="connsiteY17" fmla="*/ 0 h 27241"/>
                            <a:gd name="connsiteX18" fmla="*/ 30289 w 39814"/>
                            <a:gd name="connsiteY18" fmla="*/ 0 h 2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814" h="27241">
                              <a:moveTo>
                                <a:pt x="30385" y="9525"/>
                              </a:moveTo>
                              <a:lnTo>
                                <a:pt x="30385" y="11716"/>
                              </a:lnTo>
                              <a:cubicBezTo>
                                <a:pt x="30385" y="13240"/>
                                <a:pt x="29337" y="14764"/>
                                <a:pt x="27337" y="16002"/>
                              </a:cubicBezTo>
                              <a:cubicBezTo>
                                <a:pt x="25337" y="17145"/>
                                <a:pt x="22670" y="17812"/>
                                <a:pt x="20003" y="17812"/>
                              </a:cubicBezTo>
                              <a:cubicBezTo>
                                <a:pt x="17336" y="17812"/>
                                <a:pt x="14669" y="17240"/>
                                <a:pt x="12668" y="16002"/>
                              </a:cubicBezTo>
                              <a:cubicBezTo>
                                <a:pt x="10668" y="14859"/>
                                <a:pt x="9620" y="13240"/>
                                <a:pt x="9620" y="11716"/>
                              </a:cubicBezTo>
                              <a:lnTo>
                                <a:pt x="9620" y="9525"/>
                              </a:lnTo>
                              <a:lnTo>
                                <a:pt x="30480" y="9525"/>
                              </a:lnTo>
                              <a:moveTo>
                                <a:pt x="30385" y="0"/>
                              </a:moveTo>
                              <a:lnTo>
                                <a:pt x="9525" y="0"/>
                              </a:lnTo>
                              <a:cubicBezTo>
                                <a:pt x="4286" y="0"/>
                                <a:pt x="0" y="4286"/>
                                <a:pt x="0" y="9525"/>
                              </a:cubicBezTo>
                              <a:lnTo>
                                <a:pt x="0" y="11716"/>
                              </a:lnTo>
                              <a:cubicBezTo>
                                <a:pt x="0" y="16764"/>
                                <a:pt x="2858" y="21336"/>
                                <a:pt x="7811" y="24194"/>
                              </a:cubicBezTo>
                              <a:cubicBezTo>
                                <a:pt x="11239" y="26194"/>
                                <a:pt x="15526" y="27242"/>
                                <a:pt x="19907" y="27242"/>
                              </a:cubicBezTo>
                              <a:cubicBezTo>
                                <a:pt x="24289" y="27242"/>
                                <a:pt x="28670" y="26194"/>
                                <a:pt x="32004" y="24194"/>
                              </a:cubicBezTo>
                              <a:cubicBezTo>
                                <a:pt x="36957" y="21336"/>
                                <a:pt x="39815" y="16764"/>
                                <a:pt x="39815" y="11716"/>
                              </a:cubicBezTo>
                              <a:lnTo>
                                <a:pt x="39815" y="9525"/>
                              </a:lnTo>
                              <a:cubicBezTo>
                                <a:pt x="39815" y="4286"/>
                                <a:pt x="35528" y="0"/>
                                <a:pt x="30289" y="0"/>
                              </a:cubicBezTo>
                              <a:lnTo>
                                <a:pt x="30289"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966" name="Graphic 1544">
                        <a:extLst>
                          <a:ext uri="{FF2B5EF4-FFF2-40B4-BE49-F238E27FC236}">
                            <a16:creationId xmlns:a16="http://schemas.microsoft.com/office/drawing/2014/main" id="{8E489C35-DCBF-B2C7-FBBB-E7E16B1EB29C}"/>
                          </a:ext>
                        </a:extLst>
                      </p:cNvPr>
                      <p:cNvGrpSpPr/>
                      <p:nvPr/>
                    </p:nvGrpSpPr>
                    <p:grpSpPr>
                      <a:xfrm>
                        <a:off x="5226994" y="1376956"/>
                        <a:ext cx="39814" cy="31051"/>
                        <a:chOff x="5226994" y="1376956"/>
                        <a:chExt cx="39814" cy="31051"/>
                      </a:xfrm>
                    </p:grpSpPr>
                    <p:sp>
                      <p:nvSpPr>
                        <p:cNvPr id="967" name="Free-form: Shape 966">
                          <a:extLst>
                            <a:ext uri="{FF2B5EF4-FFF2-40B4-BE49-F238E27FC236}">
                              <a16:creationId xmlns:a16="http://schemas.microsoft.com/office/drawing/2014/main" id="{2B15CBEF-32CD-CB13-EEA2-D610C1546233}"/>
                            </a:ext>
                          </a:extLst>
                        </p:cNvPr>
                        <p:cNvSpPr/>
                        <p:nvPr/>
                      </p:nvSpPr>
                      <p:spPr>
                        <a:xfrm>
                          <a:off x="5231756" y="1381718"/>
                          <a:ext cx="30289" cy="21526"/>
                        </a:xfrm>
                        <a:custGeom>
                          <a:avLst/>
                          <a:gdLst>
                            <a:gd name="connsiteX0" fmla="*/ 15145 w 30289"/>
                            <a:gd name="connsiteY0" fmla="*/ 21526 h 21526"/>
                            <a:gd name="connsiteX1" fmla="*/ 5429 w 30289"/>
                            <a:gd name="connsiteY1" fmla="*/ 19145 h 21526"/>
                            <a:gd name="connsiteX2" fmla="*/ 0 w 30289"/>
                            <a:gd name="connsiteY2" fmla="*/ 10763 h 21526"/>
                            <a:gd name="connsiteX3" fmla="*/ 5429 w 30289"/>
                            <a:gd name="connsiteY3" fmla="*/ 2381 h 21526"/>
                            <a:gd name="connsiteX4" fmla="*/ 15145 w 30289"/>
                            <a:gd name="connsiteY4" fmla="*/ 0 h 21526"/>
                            <a:gd name="connsiteX5" fmla="*/ 24860 w 30289"/>
                            <a:gd name="connsiteY5" fmla="*/ 2381 h 21526"/>
                            <a:gd name="connsiteX6" fmla="*/ 30290 w 30289"/>
                            <a:gd name="connsiteY6" fmla="*/ 10763 h 21526"/>
                            <a:gd name="connsiteX7" fmla="*/ 24860 w 30289"/>
                            <a:gd name="connsiteY7" fmla="*/ 19145 h 21526"/>
                            <a:gd name="connsiteX8" fmla="*/ 15050 w 30289"/>
                            <a:gd name="connsiteY8" fmla="*/ 21526 h 2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89" h="21526">
                              <a:moveTo>
                                <a:pt x="15145" y="21526"/>
                              </a:moveTo>
                              <a:cubicBezTo>
                                <a:pt x="11525" y="21526"/>
                                <a:pt x="8096" y="20669"/>
                                <a:pt x="5429" y="19145"/>
                              </a:cubicBezTo>
                              <a:cubicBezTo>
                                <a:pt x="2000" y="17145"/>
                                <a:pt x="0" y="14097"/>
                                <a:pt x="0" y="10763"/>
                              </a:cubicBezTo>
                              <a:cubicBezTo>
                                <a:pt x="0" y="7429"/>
                                <a:pt x="2000" y="4381"/>
                                <a:pt x="5429" y="2381"/>
                              </a:cubicBezTo>
                              <a:cubicBezTo>
                                <a:pt x="8096" y="857"/>
                                <a:pt x="11621" y="0"/>
                                <a:pt x="15145" y="0"/>
                              </a:cubicBezTo>
                              <a:cubicBezTo>
                                <a:pt x="18669" y="0"/>
                                <a:pt x="22193" y="857"/>
                                <a:pt x="24860" y="2381"/>
                              </a:cubicBezTo>
                              <a:cubicBezTo>
                                <a:pt x="28289" y="4381"/>
                                <a:pt x="30290" y="7429"/>
                                <a:pt x="30290" y="10763"/>
                              </a:cubicBezTo>
                              <a:cubicBezTo>
                                <a:pt x="30290" y="14097"/>
                                <a:pt x="28289" y="17145"/>
                                <a:pt x="24860" y="19145"/>
                              </a:cubicBezTo>
                              <a:cubicBezTo>
                                <a:pt x="22193" y="20669"/>
                                <a:pt x="18669" y="21526"/>
                                <a:pt x="15050" y="21526"/>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968" name="Free-form: Shape 967">
                          <a:extLst>
                            <a:ext uri="{FF2B5EF4-FFF2-40B4-BE49-F238E27FC236}">
                              <a16:creationId xmlns:a16="http://schemas.microsoft.com/office/drawing/2014/main" id="{DA753BBA-805D-545A-CA32-48D21C0C5B90}"/>
                            </a:ext>
                          </a:extLst>
                        </p:cNvPr>
                        <p:cNvSpPr/>
                        <p:nvPr/>
                      </p:nvSpPr>
                      <p:spPr>
                        <a:xfrm>
                          <a:off x="5226994" y="1376956"/>
                          <a:ext cx="39814" cy="31051"/>
                        </a:xfrm>
                        <a:custGeom>
                          <a:avLst/>
                          <a:gdLst>
                            <a:gd name="connsiteX0" fmla="*/ 19907 w 39814"/>
                            <a:gd name="connsiteY0" fmla="*/ 9525 h 31051"/>
                            <a:gd name="connsiteX1" fmla="*/ 27242 w 39814"/>
                            <a:gd name="connsiteY1" fmla="*/ 11335 h 31051"/>
                            <a:gd name="connsiteX2" fmla="*/ 27242 w 39814"/>
                            <a:gd name="connsiteY2" fmla="*/ 19812 h 31051"/>
                            <a:gd name="connsiteX3" fmla="*/ 19907 w 39814"/>
                            <a:gd name="connsiteY3" fmla="*/ 21622 h 31051"/>
                            <a:gd name="connsiteX4" fmla="*/ 12573 w 39814"/>
                            <a:gd name="connsiteY4" fmla="*/ 19812 h 31051"/>
                            <a:gd name="connsiteX5" fmla="*/ 12573 w 39814"/>
                            <a:gd name="connsiteY5" fmla="*/ 11335 h 31051"/>
                            <a:gd name="connsiteX6" fmla="*/ 19907 w 39814"/>
                            <a:gd name="connsiteY6" fmla="*/ 9525 h 31051"/>
                            <a:gd name="connsiteX7" fmla="*/ 19907 w 39814"/>
                            <a:gd name="connsiteY7" fmla="*/ 0 h 31051"/>
                            <a:gd name="connsiteX8" fmla="*/ 7811 w 39814"/>
                            <a:gd name="connsiteY8" fmla="*/ 3048 h 31051"/>
                            <a:gd name="connsiteX9" fmla="*/ 0 w 39814"/>
                            <a:gd name="connsiteY9" fmla="*/ 15526 h 31051"/>
                            <a:gd name="connsiteX10" fmla="*/ 7811 w 39814"/>
                            <a:gd name="connsiteY10" fmla="*/ 28003 h 31051"/>
                            <a:gd name="connsiteX11" fmla="*/ 19907 w 39814"/>
                            <a:gd name="connsiteY11" fmla="*/ 31051 h 31051"/>
                            <a:gd name="connsiteX12" fmla="*/ 32004 w 39814"/>
                            <a:gd name="connsiteY12" fmla="*/ 28003 h 31051"/>
                            <a:gd name="connsiteX13" fmla="*/ 39815 w 39814"/>
                            <a:gd name="connsiteY13" fmla="*/ 15526 h 31051"/>
                            <a:gd name="connsiteX14" fmla="*/ 32004 w 39814"/>
                            <a:gd name="connsiteY14" fmla="*/ 3048 h 31051"/>
                            <a:gd name="connsiteX15" fmla="*/ 19907 w 39814"/>
                            <a:gd name="connsiteY15" fmla="*/ 0 h 31051"/>
                            <a:gd name="connsiteX16" fmla="*/ 19907 w 39814"/>
                            <a:gd name="connsiteY16" fmla="*/ 0 h 3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14" h="31051">
                              <a:moveTo>
                                <a:pt x="19907" y="9525"/>
                              </a:moveTo>
                              <a:cubicBezTo>
                                <a:pt x="22574" y="9525"/>
                                <a:pt x="25241" y="10096"/>
                                <a:pt x="27242" y="11335"/>
                              </a:cubicBezTo>
                              <a:cubicBezTo>
                                <a:pt x="31337" y="13716"/>
                                <a:pt x="31337" y="17526"/>
                                <a:pt x="27242" y="19812"/>
                              </a:cubicBezTo>
                              <a:cubicBezTo>
                                <a:pt x="25241" y="20955"/>
                                <a:pt x="22574" y="21622"/>
                                <a:pt x="19907" y="21622"/>
                              </a:cubicBezTo>
                              <a:cubicBezTo>
                                <a:pt x="17240" y="21622"/>
                                <a:pt x="14573" y="21050"/>
                                <a:pt x="12573" y="19812"/>
                              </a:cubicBezTo>
                              <a:cubicBezTo>
                                <a:pt x="8477" y="17431"/>
                                <a:pt x="8477" y="13621"/>
                                <a:pt x="12573" y="11335"/>
                              </a:cubicBezTo>
                              <a:cubicBezTo>
                                <a:pt x="14573" y="10192"/>
                                <a:pt x="17240" y="9525"/>
                                <a:pt x="19907" y="9525"/>
                              </a:cubicBezTo>
                              <a:moveTo>
                                <a:pt x="19907" y="0"/>
                              </a:moveTo>
                              <a:cubicBezTo>
                                <a:pt x="15431" y="0"/>
                                <a:pt x="11144" y="1048"/>
                                <a:pt x="7811" y="3048"/>
                              </a:cubicBezTo>
                              <a:cubicBezTo>
                                <a:pt x="2857" y="5905"/>
                                <a:pt x="0" y="10477"/>
                                <a:pt x="0" y="15526"/>
                              </a:cubicBezTo>
                              <a:cubicBezTo>
                                <a:pt x="0" y="20574"/>
                                <a:pt x="2857" y="25146"/>
                                <a:pt x="7811" y="28003"/>
                              </a:cubicBezTo>
                              <a:cubicBezTo>
                                <a:pt x="11239" y="30004"/>
                                <a:pt x="15526" y="31051"/>
                                <a:pt x="19907" y="31051"/>
                              </a:cubicBezTo>
                              <a:cubicBezTo>
                                <a:pt x="24289" y="31051"/>
                                <a:pt x="28670" y="30004"/>
                                <a:pt x="32004" y="28003"/>
                              </a:cubicBezTo>
                              <a:cubicBezTo>
                                <a:pt x="36957" y="25146"/>
                                <a:pt x="39815" y="20574"/>
                                <a:pt x="39815" y="15526"/>
                              </a:cubicBezTo>
                              <a:cubicBezTo>
                                <a:pt x="39815" y="10477"/>
                                <a:pt x="36957" y="5905"/>
                                <a:pt x="32004" y="3048"/>
                              </a:cubicBezTo>
                              <a:cubicBezTo>
                                <a:pt x="28575" y="1048"/>
                                <a:pt x="24289" y="0"/>
                                <a:pt x="19907" y="0"/>
                              </a:cubicBezTo>
                              <a:lnTo>
                                <a:pt x="19907"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nvGrpSpPr>
                    <p:cNvPr id="942" name="Graphic 1544">
                      <a:extLst>
                        <a:ext uri="{FF2B5EF4-FFF2-40B4-BE49-F238E27FC236}">
                          <a16:creationId xmlns:a16="http://schemas.microsoft.com/office/drawing/2014/main" id="{3BAC0906-7D1C-66AC-8356-08F1C3B0C6CA}"/>
                        </a:ext>
                      </a:extLst>
                    </p:cNvPr>
                    <p:cNvGrpSpPr/>
                    <p:nvPr/>
                  </p:nvGrpSpPr>
                  <p:grpSpPr>
                    <a:xfrm>
                      <a:off x="5230020" y="1338951"/>
                      <a:ext cx="33571" cy="67246"/>
                      <a:chOff x="5230020" y="1338951"/>
                      <a:chExt cx="33571" cy="67246"/>
                    </a:xfrm>
                  </p:grpSpPr>
                  <p:sp>
                    <p:nvSpPr>
                      <p:cNvPr id="963" name="Free-form: Shape 962">
                        <a:extLst>
                          <a:ext uri="{FF2B5EF4-FFF2-40B4-BE49-F238E27FC236}">
                            <a16:creationId xmlns:a16="http://schemas.microsoft.com/office/drawing/2014/main" id="{C956CE2D-8243-DC6B-ABE2-2F788ED5E0D6}"/>
                          </a:ext>
                        </a:extLst>
                      </p:cNvPr>
                      <p:cNvSpPr/>
                      <p:nvPr/>
                    </p:nvSpPr>
                    <p:spPr>
                      <a:xfrm>
                        <a:off x="5234885" y="1343713"/>
                        <a:ext cx="24032" cy="57721"/>
                      </a:xfrm>
                      <a:custGeom>
                        <a:avLst/>
                        <a:gdLst>
                          <a:gd name="connsiteX0" fmla="*/ 12017 w 24032"/>
                          <a:gd name="connsiteY0" fmla="*/ 57722 h 57721"/>
                          <a:gd name="connsiteX1" fmla="*/ 4492 w 24032"/>
                          <a:gd name="connsiteY1" fmla="*/ 55817 h 57721"/>
                          <a:gd name="connsiteX2" fmla="*/ 15 w 24032"/>
                          <a:gd name="connsiteY2" fmla="*/ 48292 h 57721"/>
                          <a:gd name="connsiteX3" fmla="*/ 396 w 24032"/>
                          <a:gd name="connsiteY3" fmla="*/ 48292 h 57721"/>
                          <a:gd name="connsiteX4" fmla="*/ 2777 w 24032"/>
                          <a:gd name="connsiteY4" fmla="*/ 4477 h 57721"/>
                          <a:gd name="connsiteX5" fmla="*/ 7540 w 24032"/>
                          <a:gd name="connsiteY5" fmla="*/ 0 h 57721"/>
                          <a:gd name="connsiteX6" fmla="*/ 16493 w 24032"/>
                          <a:gd name="connsiteY6" fmla="*/ 0 h 57721"/>
                          <a:gd name="connsiteX7" fmla="*/ 21256 w 24032"/>
                          <a:gd name="connsiteY7" fmla="*/ 4477 h 57721"/>
                          <a:gd name="connsiteX8" fmla="*/ 24018 w 24032"/>
                          <a:gd name="connsiteY8" fmla="*/ 48292 h 57721"/>
                          <a:gd name="connsiteX9" fmla="*/ 19541 w 24032"/>
                          <a:gd name="connsiteY9" fmla="*/ 55817 h 57721"/>
                          <a:gd name="connsiteX10" fmla="*/ 12017 w 24032"/>
                          <a:gd name="connsiteY10" fmla="*/ 57722 h 5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32" h="57721">
                            <a:moveTo>
                              <a:pt x="12017" y="57722"/>
                            </a:moveTo>
                            <a:cubicBezTo>
                              <a:pt x="9254" y="57722"/>
                              <a:pt x="6587" y="57055"/>
                              <a:pt x="4492" y="55817"/>
                            </a:cubicBezTo>
                            <a:cubicBezTo>
                              <a:pt x="1444" y="54102"/>
                              <a:pt x="-175" y="51245"/>
                              <a:pt x="15" y="48292"/>
                            </a:cubicBezTo>
                            <a:lnTo>
                              <a:pt x="396" y="48292"/>
                            </a:lnTo>
                            <a:cubicBezTo>
                              <a:pt x="396" y="43910"/>
                              <a:pt x="968" y="33147"/>
                              <a:pt x="2777" y="4477"/>
                            </a:cubicBezTo>
                            <a:cubicBezTo>
                              <a:pt x="2968" y="2000"/>
                              <a:pt x="5063" y="0"/>
                              <a:pt x="7540" y="0"/>
                            </a:cubicBezTo>
                            <a:cubicBezTo>
                              <a:pt x="7540" y="0"/>
                              <a:pt x="16493" y="0"/>
                              <a:pt x="16493" y="0"/>
                            </a:cubicBezTo>
                            <a:cubicBezTo>
                              <a:pt x="18970" y="0"/>
                              <a:pt x="21065" y="2000"/>
                              <a:pt x="21256" y="4477"/>
                            </a:cubicBezTo>
                            <a:lnTo>
                              <a:pt x="24018" y="48292"/>
                            </a:lnTo>
                            <a:cubicBezTo>
                              <a:pt x="24209" y="51340"/>
                              <a:pt x="22494" y="54102"/>
                              <a:pt x="19541" y="55817"/>
                            </a:cubicBezTo>
                            <a:cubicBezTo>
                              <a:pt x="17446" y="57055"/>
                              <a:pt x="14779" y="57722"/>
                              <a:pt x="12017" y="57722"/>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964" name="Free-form: Shape 963">
                        <a:extLst>
                          <a:ext uri="{FF2B5EF4-FFF2-40B4-BE49-F238E27FC236}">
                            <a16:creationId xmlns:a16="http://schemas.microsoft.com/office/drawing/2014/main" id="{0C483FBC-A526-7633-C76E-502A9755CA48}"/>
                          </a:ext>
                        </a:extLst>
                      </p:cNvPr>
                      <p:cNvSpPr/>
                      <p:nvPr/>
                    </p:nvSpPr>
                    <p:spPr>
                      <a:xfrm>
                        <a:off x="5230020" y="1338951"/>
                        <a:ext cx="33571" cy="67246"/>
                      </a:xfrm>
                      <a:custGeom>
                        <a:avLst/>
                        <a:gdLst>
                          <a:gd name="connsiteX0" fmla="*/ 12404 w 33571"/>
                          <a:gd name="connsiteY0" fmla="*/ 9525 h 67246"/>
                          <a:gd name="connsiteX1" fmla="*/ 21358 w 33571"/>
                          <a:gd name="connsiteY1" fmla="*/ 9525 h 67246"/>
                          <a:gd name="connsiteX2" fmla="*/ 24120 w 33571"/>
                          <a:gd name="connsiteY2" fmla="*/ 53340 h 67246"/>
                          <a:gd name="connsiteX3" fmla="*/ 22024 w 33571"/>
                          <a:gd name="connsiteY3" fmla="*/ 56483 h 67246"/>
                          <a:gd name="connsiteX4" fmla="*/ 16881 w 33571"/>
                          <a:gd name="connsiteY4" fmla="*/ 57722 h 67246"/>
                          <a:gd name="connsiteX5" fmla="*/ 11737 w 33571"/>
                          <a:gd name="connsiteY5" fmla="*/ 56483 h 67246"/>
                          <a:gd name="connsiteX6" fmla="*/ 9642 w 33571"/>
                          <a:gd name="connsiteY6" fmla="*/ 53340 h 67246"/>
                          <a:gd name="connsiteX7" fmla="*/ 12404 w 33571"/>
                          <a:gd name="connsiteY7" fmla="*/ 9525 h 67246"/>
                          <a:gd name="connsiteX8" fmla="*/ 12404 w 33571"/>
                          <a:gd name="connsiteY8" fmla="*/ 0 h 67246"/>
                          <a:gd name="connsiteX9" fmla="*/ 2879 w 33571"/>
                          <a:gd name="connsiteY9" fmla="*/ 8954 h 67246"/>
                          <a:gd name="connsiteX10" fmla="*/ 1450 w 33571"/>
                          <a:gd name="connsiteY10" fmla="*/ 30861 h 67246"/>
                          <a:gd name="connsiteX11" fmla="*/ 307 w 33571"/>
                          <a:gd name="connsiteY11" fmla="*/ 52769 h 67246"/>
                          <a:gd name="connsiteX12" fmla="*/ 22 w 33571"/>
                          <a:gd name="connsiteY12" fmla="*/ 52769 h 67246"/>
                          <a:gd name="connsiteX13" fmla="*/ 6880 w 33571"/>
                          <a:gd name="connsiteY13" fmla="*/ 64770 h 67246"/>
                          <a:gd name="connsiteX14" fmla="*/ 16786 w 33571"/>
                          <a:gd name="connsiteY14" fmla="*/ 67247 h 67246"/>
                          <a:gd name="connsiteX15" fmla="*/ 26692 w 33571"/>
                          <a:gd name="connsiteY15" fmla="*/ 64770 h 67246"/>
                          <a:gd name="connsiteX16" fmla="*/ 33550 w 33571"/>
                          <a:gd name="connsiteY16" fmla="*/ 52864 h 67246"/>
                          <a:gd name="connsiteX17" fmla="*/ 30787 w 33571"/>
                          <a:gd name="connsiteY17" fmla="*/ 8954 h 67246"/>
                          <a:gd name="connsiteX18" fmla="*/ 21262 w 33571"/>
                          <a:gd name="connsiteY18" fmla="*/ 0 h 67246"/>
                          <a:gd name="connsiteX19" fmla="*/ 12309 w 33571"/>
                          <a:gd name="connsiteY19" fmla="*/ 0 h 67246"/>
                          <a:gd name="connsiteX20" fmla="*/ 12309 w 33571"/>
                          <a:gd name="connsiteY20" fmla="*/ 0 h 67246"/>
                          <a:gd name="connsiteX21" fmla="*/ 12309 w 33571"/>
                          <a:gd name="connsiteY21" fmla="*/ 0 h 6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571" h="67246">
                            <a:moveTo>
                              <a:pt x="12404" y="9525"/>
                            </a:moveTo>
                            <a:lnTo>
                              <a:pt x="21358" y="9525"/>
                            </a:lnTo>
                            <a:cubicBezTo>
                              <a:pt x="21358" y="9525"/>
                              <a:pt x="24120" y="53340"/>
                              <a:pt x="24120" y="53340"/>
                            </a:cubicBezTo>
                            <a:cubicBezTo>
                              <a:pt x="24120" y="54483"/>
                              <a:pt x="23453" y="55626"/>
                              <a:pt x="22024" y="56483"/>
                            </a:cubicBezTo>
                            <a:cubicBezTo>
                              <a:pt x="20596" y="57341"/>
                              <a:pt x="18691" y="57722"/>
                              <a:pt x="16881" y="57722"/>
                            </a:cubicBezTo>
                            <a:cubicBezTo>
                              <a:pt x="15071" y="57722"/>
                              <a:pt x="13166" y="57341"/>
                              <a:pt x="11737" y="56483"/>
                            </a:cubicBezTo>
                            <a:cubicBezTo>
                              <a:pt x="10213" y="55626"/>
                              <a:pt x="9547" y="54483"/>
                              <a:pt x="9642" y="53340"/>
                            </a:cubicBezTo>
                            <a:cubicBezTo>
                              <a:pt x="9642" y="53340"/>
                              <a:pt x="12404" y="9525"/>
                              <a:pt x="12404" y="9525"/>
                            </a:cubicBezTo>
                            <a:moveTo>
                              <a:pt x="12404" y="0"/>
                            </a:moveTo>
                            <a:cubicBezTo>
                              <a:pt x="7356" y="0"/>
                              <a:pt x="3260" y="3905"/>
                              <a:pt x="2879" y="8954"/>
                            </a:cubicBezTo>
                            <a:lnTo>
                              <a:pt x="1450" y="30861"/>
                            </a:lnTo>
                            <a:cubicBezTo>
                              <a:pt x="688" y="42577"/>
                              <a:pt x="307" y="48958"/>
                              <a:pt x="307" y="52769"/>
                            </a:cubicBezTo>
                            <a:lnTo>
                              <a:pt x="22" y="52769"/>
                            </a:lnTo>
                            <a:cubicBezTo>
                              <a:pt x="-264" y="57626"/>
                              <a:pt x="2308" y="62103"/>
                              <a:pt x="6880" y="64770"/>
                            </a:cubicBezTo>
                            <a:cubicBezTo>
                              <a:pt x="9737" y="66389"/>
                              <a:pt x="13166" y="67247"/>
                              <a:pt x="16786" y="67247"/>
                            </a:cubicBezTo>
                            <a:cubicBezTo>
                              <a:pt x="20405" y="67247"/>
                              <a:pt x="23834" y="66389"/>
                              <a:pt x="26692" y="64770"/>
                            </a:cubicBezTo>
                            <a:cubicBezTo>
                              <a:pt x="31264" y="62103"/>
                              <a:pt x="33835" y="57626"/>
                              <a:pt x="33550" y="52864"/>
                            </a:cubicBezTo>
                            <a:lnTo>
                              <a:pt x="30787" y="8954"/>
                            </a:lnTo>
                            <a:cubicBezTo>
                              <a:pt x="30502" y="3905"/>
                              <a:pt x="26311" y="95"/>
                              <a:pt x="21262" y="0"/>
                            </a:cubicBezTo>
                            <a:lnTo>
                              <a:pt x="12309" y="0"/>
                            </a:lnTo>
                            <a:cubicBezTo>
                              <a:pt x="12309" y="0"/>
                              <a:pt x="12309" y="0"/>
                              <a:pt x="12309" y="0"/>
                            </a:cubicBezTo>
                            <a:lnTo>
                              <a:pt x="12309" y="0"/>
                            </a:lnTo>
                            <a:close/>
                          </a:path>
                        </a:pathLst>
                      </a:custGeom>
                      <a:solidFill>
                        <a:srgbClr val="00A48D"/>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943" name="Graphic 1544">
                      <a:extLst>
                        <a:ext uri="{FF2B5EF4-FFF2-40B4-BE49-F238E27FC236}">
                          <a16:creationId xmlns:a16="http://schemas.microsoft.com/office/drawing/2014/main" id="{2081B99F-07C0-7F1F-FF7D-E444D5E43341}"/>
                        </a:ext>
                      </a:extLst>
                    </p:cNvPr>
                    <p:cNvGrpSpPr/>
                    <p:nvPr/>
                  </p:nvGrpSpPr>
                  <p:grpSpPr>
                    <a:xfrm>
                      <a:off x="5230020" y="1338951"/>
                      <a:ext cx="25172" cy="66960"/>
                      <a:chOff x="5230020" y="1338951"/>
                      <a:chExt cx="25172" cy="66960"/>
                    </a:xfrm>
                  </p:grpSpPr>
                  <p:sp>
                    <p:nvSpPr>
                      <p:cNvPr id="961" name="Free-form: Shape 960">
                        <a:extLst>
                          <a:ext uri="{FF2B5EF4-FFF2-40B4-BE49-F238E27FC236}">
                            <a16:creationId xmlns:a16="http://schemas.microsoft.com/office/drawing/2014/main" id="{FEAF0080-985B-BF41-332D-0219B314241D}"/>
                          </a:ext>
                        </a:extLst>
                      </p:cNvPr>
                      <p:cNvSpPr/>
                      <p:nvPr/>
                    </p:nvSpPr>
                    <p:spPr>
                      <a:xfrm>
                        <a:off x="5234789" y="1343808"/>
                        <a:ext cx="15548" cy="57435"/>
                      </a:xfrm>
                      <a:custGeom>
                        <a:avLst/>
                        <a:gdLst>
                          <a:gd name="connsiteX0" fmla="*/ 9445 w 15548"/>
                          <a:gd name="connsiteY0" fmla="*/ 57341 h 57435"/>
                          <a:gd name="connsiteX1" fmla="*/ 8397 w 15548"/>
                          <a:gd name="connsiteY1" fmla="*/ 57245 h 57435"/>
                          <a:gd name="connsiteX2" fmla="*/ 4492 w 15548"/>
                          <a:gd name="connsiteY2" fmla="*/ 55816 h 57435"/>
                          <a:gd name="connsiteX3" fmla="*/ 15 w 15548"/>
                          <a:gd name="connsiteY3" fmla="*/ 48196 h 57435"/>
                          <a:gd name="connsiteX4" fmla="*/ 396 w 15548"/>
                          <a:gd name="connsiteY4" fmla="*/ 48196 h 57435"/>
                          <a:gd name="connsiteX5" fmla="*/ 2777 w 15548"/>
                          <a:gd name="connsiteY5" fmla="*/ 4382 h 57435"/>
                          <a:gd name="connsiteX6" fmla="*/ 5540 w 15548"/>
                          <a:gd name="connsiteY6" fmla="*/ 381 h 57435"/>
                          <a:gd name="connsiteX7" fmla="*/ 7445 w 15548"/>
                          <a:gd name="connsiteY7" fmla="*/ 0 h 57435"/>
                          <a:gd name="connsiteX8" fmla="*/ 10397 w 15548"/>
                          <a:gd name="connsiteY8" fmla="*/ 1048 h 57435"/>
                          <a:gd name="connsiteX9" fmla="*/ 13731 w 15548"/>
                          <a:gd name="connsiteY9" fmla="*/ 3620 h 57435"/>
                          <a:gd name="connsiteX10" fmla="*/ 15541 w 15548"/>
                          <a:gd name="connsiteY10" fmla="*/ 7525 h 57435"/>
                          <a:gd name="connsiteX11" fmla="*/ 14112 w 15548"/>
                          <a:gd name="connsiteY11" fmla="*/ 52864 h 57435"/>
                          <a:gd name="connsiteX12" fmla="*/ 12302 w 15548"/>
                          <a:gd name="connsiteY12" fmla="*/ 56483 h 57435"/>
                          <a:gd name="connsiteX13" fmla="*/ 9350 w 15548"/>
                          <a:gd name="connsiteY13" fmla="*/ 57436 h 5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48" h="57435">
                            <a:moveTo>
                              <a:pt x="9445" y="57341"/>
                            </a:moveTo>
                            <a:cubicBezTo>
                              <a:pt x="9445" y="57341"/>
                              <a:pt x="8778" y="57341"/>
                              <a:pt x="8397" y="57245"/>
                            </a:cubicBezTo>
                            <a:cubicBezTo>
                              <a:pt x="6968" y="56960"/>
                              <a:pt x="5635" y="56388"/>
                              <a:pt x="4492" y="55816"/>
                            </a:cubicBezTo>
                            <a:cubicBezTo>
                              <a:pt x="1444" y="54102"/>
                              <a:pt x="-175" y="51244"/>
                              <a:pt x="15" y="48196"/>
                            </a:cubicBezTo>
                            <a:lnTo>
                              <a:pt x="396" y="48196"/>
                            </a:lnTo>
                            <a:cubicBezTo>
                              <a:pt x="396" y="43815"/>
                              <a:pt x="968" y="33052"/>
                              <a:pt x="2777" y="4382"/>
                            </a:cubicBezTo>
                            <a:cubicBezTo>
                              <a:pt x="2873" y="2572"/>
                              <a:pt x="3920" y="1048"/>
                              <a:pt x="5540" y="381"/>
                            </a:cubicBezTo>
                            <a:cubicBezTo>
                              <a:pt x="6206" y="95"/>
                              <a:pt x="6778" y="0"/>
                              <a:pt x="7445" y="0"/>
                            </a:cubicBezTo>
                            <a:cubicBezTo>
                              <a:pt x="8492" y="0"/>
                              <a:pt x="9540" y="381"/>
                              <a:pt x="10397" y="1048"/>
                            </a:cubicBezTo>
                            <a:lnTo>
                              <a:pt x="13731" y="3620"/>
                            </a:lnTo>
                            <a:cubicBezTo>
                              <a:pt x="14874" y="4572"/>
                              <a:pt x="15636" y="6001"/>
                              <a:pt x="15541" y="7525"/>
                            </a:cubicBezTo>
                            <a:lnTo>
                              <a:pt x="14112" y="52864"/>
                            </a:lnTo>
                            <a:cubicBezTo>
                              <a:pt x="14112" y="54292"/>
                              <a:pt x="13350" y="55626"/>
                              <a:pt x="12302" y="56483"/>
                            </a:cubicBezTo>
                            <a:cubicBezTo>
                              <a:pt x="11445" y="57150"/>
                              <a:pt x="10397" y="57436"/>
                              <a:pt x="9350" y="57436"/>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962" name="Free-form: Shape 961">
                        <a:extLst>
                          <a:ext uri="{FF2B5EF4-FFF2-40B4-BE49-F238E27FC236}">
                            <a16:creationId xmlns:a16="http://schemas.microsoft.com/office/drawing/2014/main" id="{506C878F-E9AF-6F3B-103A-96139209EC9A}"/>
                          </a:ext>
                        </a:extLst>
                      </p:cNvPr>
                      <p:cNvSpPr/>
                      <p:nvPr/>
                    </p:nvSpPr>
                    <p:spPr>
                      <a:xfrm>
                        <a:off x="5230020" y="1338951"/>
                        <a:ext cx="25172" cy="66960"/>
                      </a:xfrm>
                      <a:custGeom>
                        <a:avLst/>
                        <a:gdLst>
                          <a:gd name="connsiteX0" fmla="*/ 12404 w 25172"/>
                          <a:gd name="connsiteY0" fmla="*/ 9525 h 66960"/>
                          <a:gd name="connsiteX1" fmla="*/ 15738 w 25172"/>
                          <a:gd name="connsiteY1" fmla="*/ 12097 h 66960"/>
                          <a:gd name="connsiteX2" fmla="*/ 14309 w 25172"/>
                          <a:gd name="connsiteY2" fmla="*/ 57436 h 66960"/>
                          <a:gd name="connsiteX3" fmla="*/ 11737 w 25172"/>
                          <a:gd name="connsiteY3" fmla="*/ 56483 h 66960"/>
                          <a:gd name="connsiteX4" fmla="*/ 9642 w 25172"/>
                          <a:gd name="connsiteY4" fmla="*/ 53340 h 66960"/>
                          <a:gd name="connsiteX5" fmla="*/ 12404 w 25172"/>
                          <a:gd name="connsiteY5" fmla="*/ 9525 h 66960"/>
                          <a:gd name="connsiteX6" fmla="*/ 12404 w 25172"/>
                          <a:gd name="connsiteY6" fmla="*/ 0 h 66960"/>
                          <a:gd name="connsiteX7" fmla="*/ 8499 w 25172"/>
                          <a:gd name="connsiteY7" fmla="*/ 857 h 66960"/>
                          <a:gd name="connsiteX8" fmla="*/ 2879 w 25172"/>
                          <a:gd name="connsiteY8" fmla="*/ 8954 h 66960"/>
                          <a:gd name="connsiteX9" fmla="*/ 1450 w 25172"/>
                          <a:gd name="connsiteY9" fmla="*/ 30861 h 66960"/>
                          <a:gd name="connsiteX10" fmla="*/ 307 w 25172"/>
                          <a:gd name="connsiteY10" fmla="*/ 52769 h 66960"/>
                          <a:gd name="connsiteX11" fmla="*/ 22 w 25172"/>
                          <a:gd name="connsiteY11" fmla="*/ 52769 h 66960"/>
                          <a:gd name="connsiteX12" fmla="*/ 6880 w 25172"/>
                          <a:gd name="connsiteY12" fmla="*/ 64770 h 66960"/>
                          <a:gd name="connsiteX13" fmla="*/ 12118 w 25172"/>
                          <a:gd name="connsiteY13" fmla="*/ 66770 h 66960"/>
                          <a:gd name="connsiteX14" fmla="*/ 14214 w 25172"/>
                          <a:gd name="connsiteY14" fmla="*/ 66961 h 66960"/>
                          <a:gd name="connsiteX15" fmla="*/ 20024 w 25172"/>
                          <a:gd name="connsiteY15" fmla="*/ 64960 h 66960"/>
                          <a:gd name="connsiteX16" fmla="*/ 23739 w 25172"/>
                          <a:gd name="connsiteY16" fmla="*/ 57722 h 66960"/>
                          <a:gd name="connsiteX17" fmla="*/ 25168 w 25172"/>
                          <a:gd name="connsiteY17" fmla="*/ 12382 h 66960"/>
                          <a:gd name="connsiteX18" fmla="*/ 21548 w 25172"/>
                          <a:gd name="connsiteY18" fmla="*/ 4572 h 66960"/>
                          <a:gd name="connsiteX19" fmla="*/ 18214 w 25172"/>
                          <a:gd name="connsiteY19" fmla="*/ 2000 h 66960"/>
                          <a:gd name="connsiteX20" fmla="*/ 12309 w 25172"/>
                          <a:gd name="connsiteY20" fmla="*/ 0 h 66960"/>
                          <a:gd name="connsiteX21" fmla="*/ 12309 w 25172"/>
                          <a:gd name="connsiteY21" fmla="*/ 0 h 6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172" h="66960">
                            <a:moveTo>
                              <a:pt x="12404" y="9525"/>
                            </a:moveTo>
                            <a:lnTo>
                              <a:pt x="15738" y="12097"/>
                            </a:lnTo>
                            <a:lnTo>
                              <a:pt x="14309" y="57436"/>
                            </a:lnTo>
                            <a:cubicBezTo>
                              <a:pt x="13357" y="57245"/>
                              <a:pt x="12499" y="56959"/>
                              <a:pt x="11737" y="56483"/>
                            </a:cubicBezTo>
                            <a:cubicBezTo>
                              <a:pt x="10213" y="55626"/>
                              <a:pt x="9547" y="54483"/>
                              <a:pt x="9642" y="53340"/>
                            </a:cubicBezTo>
                            <a:cubicBezTo>
                              <a:pt x="9642" y="53340"/>
                              <a:pt x="12404" y="9525"/>
                              <a:pt x="12404" y="9525"/>
                            </a:cubicBezTo>
                            <a:moveTo>
                              <a:pt x="12404" y="0"/>
                            </a:moveTo>
                            <a:cubicBezTo>
                              <a:pt x="11071" y="0"/>
                              <a:pt x="9737" y="286"/>
                              <a:pt x="8499" y="857"/>
                            </a:cubicBezTo>
                            <a:cubicBezTo>
                              <a:pt x="5260" y="2286"/>
                              <a:pt x="3070" y="5429"/>
                              <a:pt x="2879" y="8954"/>
                            </a:cubicBezTo>
                            <a:lnTo>
                              <a:pt x="1450" y="30861"/>
                            </a:lnTo>
                            <a:cubicBezTo>
                              <a:pt x="688" y="42577"/>
                              <a:pt x="307" y="48958"/>
                              <a:pt x="307" y="52769"/>
                            </a:cubicBezTo>
                            <a:lnTo>
                              <a:pt x="22" y="52769"/>
                            </a:lnTo>
                            <a:cubicBezTo>
                              <a:pt x="-264" y="57626"/>
                              <a:pt x="2308" y="62103"/>
                              <a:pt x="6880" y="64770"/>
                            </a:cubicBezTo>
                            <a:cubicBezTo>
                              <a:pt x="8404" y="65627"/>
                              <a:pt x="10213" y="66389"/>
                              <a:pt x="12118" y="66770"/>
                            </a:cubicBezTo>
                            <a:cubicBezTo>
                              <a:pt x="12785" y="66961"/>
                              <a:pt x="13452" y="66961"/>
                              <a:pt x="14214" y="66961"/>
                            </a:cubicBezTo>
                            <a:cubicBezTo>
                              <a:pt x="16309" y="66961"/>
                              <a:pt x="18405" y="66294"/>
                              <a:pt x="20024" y="64960"/>
                            </a:cubicBezTo>
                            <a:cubicBezTo>
                              <a:pt x="22310" y="63246"/>
                              <a:pt x="23644" y="60579"/>
                              <a:pt x="23739" y="57722"/>
                            </a:cubicBezTo>
                            <a:lnTo>
                              <a:pt x="25168" y="12382"/>
                            </a:lnTo>
                            <a:cubicBezTo>
                              <a:pt x="25263" y="9334"/>
                              <a:pt x="23929" y="6477"/>
                              <a:pt x="21548" y="4572"/>
                            </a:cubicBezTo>
                            <a:lnTo>
                              <a:pt x="18214" y="2000"/>
                            </a:lnTo>
                            <a:cubicBezTo>
                              <a:pt x="16500" y="667"/>
                              <a:pt x="14404" y="0"/>
                              <a:pt x="12309" y="0"/>
                            </a:cubicBezTo>
                            <a:lnTo>
                              <a:pt x="12309" y="0"/>
                            </a:lnTo>
                            <a:close/>
                          </a:path>
                        </a:pathLst>
                      </a:custGeom>
                      <a:solidFill>
                        <a:srgbClr val="00A48D"/>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944" name="Graphic 1544">
                      <a:extLst>
                        <a:ext uri="{FF2B5EF4-FFF2-40B4-BE49-F238E27FC236}">
                          <a16:creationId xmlns:a16="http://schemas.microsoft.com/office/drawing/2014/main" id="{04E40968-E555-3168-7212-78F61034C6BB}"/>
                        </a:ext>
                      </a:extLst>
                    </p:cNvPr>
                    <p:cNvGrpSpPr/>
                    <p:nvPr/>
                  </p:nvGrpSpPr>
                  <p:grpSpPr>
                    <a:xfrm>
                      <a:off x="5232940" y="1336474"/>
                      <a:ext cx="28058" cy="24288"/>
                      <a:chOff x="5232940" y="1336474"/>
                      <a:chExt cx="28058" cy="24288"/>
                    </a:xfrm>
                  </p:grpSpPr>
                  <p:sp>
                    <p:nvSpPr>
                      <p:cNvPr id="959" name="Free-form: Shape 958">
                        <a:extLst>
                          <a:ext uri="{FF2B5EF4-FFF2-40B4-BE49-F238E27FC236}">
                            <a16:creationId xmlns:a16="http://schemas.microsoft.com/office/drawing/2014/main" id="{F504DB1A-89B7-CBAD-F68B-846CD3CE6548}"/>
                          </a:ext>
                        </a:extLst>
                      </p:cNvPr>
                      <p:cNvSpPr/>
                      <p:nvPr/>
                    </p:nvSpPr>
                    <p:spPr>
                      <a:xfrm>
                        <a:off x="5237671" y="1341332"/>
                        <a:ext cx="18469" cy="14668"/>
                      </a:xfrm>
                      <a:custGeom>
                        <a:avLst/>
                        <a:gdLst>
                          <a:gd name="connsiteX0" fmla="*/ 9231 w 18469"/>
                          <a:gd name="connsiteY0" fmla="*/ 14669 h 14668"/>
                          <a:gd name="connsiteX1" fmla="*/ 3706 w 18469"/>
                          <a:gd name="connsiteY1" fmla="*/ 13240 h 14668"/>
                          <a:gd name="connsiteX2" fmla="*/ 1039 w 18469"/>
                          <a:gd name="connsiteY2" fmla="*/ 10763 h 14668"/>
                          <a:gd name="connsiteX3" fmla="*/ 753 w 18469"/>
                          <a:gd name="connsiteY3" fmla="*/ 4286 h 14668"/>
                          <a:gd name="connsiteX4" fmla="*/ 9326 w 18469"/>
                          <a:gd name="connsiteY4" fmla="*/ 0 h 14668"/>
                          <a:gd name="connsiteX5" fmla="*/ 14755 w 18469"/>
                          <a:gd name="connsiteY5" fmla="*/ 1429 h 14668"/>
                          <a:gd name="connsiteX6" fmla="*/ 18470 w 18469"/>
                          <a:gd name="connsiteY6" fmla="*/ 7334 h 14668"/>
                          <a:gd name="connsiteX7" fmla="*/ 14755 w 18469"/>
                          <a:gd name="connsiteY7" fmla="*/ 13240 h 14668"/>
                          <a:gd name="connsiteX8" fmla="*/ 9231 w 18469"/>
                          <a:gd name="connsiteY8" fmla="*/ 1466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69" h="14668">
                            <a:moveTo>
                              <a:pt x="9231" y="14669"/>
                            </a:moveTo>
                            <a:cubicBezTo>
                              <a:pt x="7802" y="14669"/>
                              <a:pt x="5706" y="14383"/>
                              <a:pt x="3706" y="13240"/>
                            </a:cubicBezTo>
                            <a:cubicBezTo>
                              <a:pt x="2563" y="12573"/>
                              <a:pt x="1706" y="11716"/>
                              <a:pt x="1039" y="10763"/>
                            </a:cubicBezTo>
                            <a:cubicBezTo>
                              <a:pt x="-294" y="8668"/>
                              <a:pt x="-294" y="6286"/>
                              <a:pt x="753" y="4286"/>
                            </a:cubicBezTo>
                            <a:cubicBezTo>
                              <a:pt x="2182" y="1715"/>
                              <a:pt x="5516" y="0"/>
                              <a:pt x="9326" y="0"/>
                            </a:cubicBezTo>
                            <a:cubicBezTo>
                              <a:pt x="11326" y="0"/>
                              <a:pt x="13231" y="476"/>
                              <a:pt x="14755" y="1429"/>
                            </a:cubicBezTo>
                            <a:cubicBezTo>
                              <a:pt x="17136" y="2762"/>
                              <a:pt x="18470" y="4953"/>
                              <a:pt x="18470" y="7334"/>
                            </a:cubicBezTo>
                            <a:cubicBezTo>
                              <a:pt x="18470" y="9716"/>
                              <a:pt x="17136" y="11906"/>
                              <a:pt x="14755" y="13240"/>
                            </a:cubicBezTo>
                            <a:cubicBezTo>
                              <a:pt x="12755" y="14383"/>
                              <a:pt x="10659" y="14669"/>
                              <a:pt x="9231" y="14669"/>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960" name="Free-form: Shape 959">
                        <a:extLst>
                          <a:ext uri="{FF2B5EF4-FFF2-40B4-BE49-F238E27FC236}">
                            <a16:creationId xmlns:a16="http://schemas.microsoft.com/office/drawing/2014/main" id="{2FBA2B0E-3899-5445-5F6D-2546544509DB}"/>
                          </a:ext>
                        </a:extLst>
                      </p:cNvPr>
                      <p:cNvSpPr/>
                      <p:nvPr/>
                    </p:nvSpPr>
                    <p:spPr>
                      <a:xfrm>
                        <a:off x="5232940" y="1336474"/>
                        <a:ext cx="28058" cy="24288"/>
                      </a:xfrm>
                      <a:custGeom>
                        <a:avLst/>
                        <a:gdLst>
                          <a:gd name="connsiteX0" fmla="*/ 14057 w 28058"/>
                          <a:gd name="connsiteY0" fmla="*/ 9525 h 24288"/>
                          <a:gd name="connsiteX1" fmla="*/ 17105 w 28058"/>
                          <a:gd name="connsiteY1" fmla="*/ 10287 h 24288"/>
                          <a:gd name="connsiteX2" fmla="*/ 18438 w 28058"/>
                          <a:gd name="connsiteY2" fmla="*/ 12097 h 24288"/>
                          <a:gd name="connsiteX3" fmla="*/ 17105 w 28058"/>
                          <a:gd name="connsiteY3" fmla="*/ 13906 h 24288"/>
                          <a:gd name="connsiteX4" fmla="*/ 13961 w 28058"/>
                          <a:gd name="connsiteY4" fmla="*/ 14669 h 24288"/>
                          <a:gd name="connsiteX5" fmla="*/ 10818 w 28058"/>
                          <a:gd name="connsiteY5" fmla="*/ 13906 h 24288"/>
                          <a:gd name="connsiteX6" fmla="*/ 9770 w 28058"/>
                          <a:gd name="connsiteY6" fmla="*/ 12954 h 24288"/>
                          <a:gd name="connsiteX7" fmla="*/ 14057 w 28058"/>
                          <a:gd name="connsiteY7" fmla="*/ 9525 h 24288"/>
                          <a:gd name="connsiteX8" fmla="*/ 14057 w 28058"/>
                          <a:gd name="connsiteY8" fmla="*/ 0 h 24288"/>
                          <a:gd name="connsiteX9" fmla="*/ 1388 w 28058"/>
                          <a:gd name="connsiteY9" fmla="*/ 6763 h 24288"/>
                          <a:gd name="connsiteX10" fmla="*/ 1769 w 28058"/>
                          <a:gd name="connsiteY10" fmla="*/ 18097 h 24288"/>
                          <a:gd name="connsiteX11" fmla="*/ 6151 w 28058"/>
                          <a:gd name="connsiteY11" fmla="*/ 22289 h 24288"/>
                          <a:gd name="connsiteX12" fmla="*/ 14057 w 28058"/>
                          <a:gd name="connsiteY12" fmla="*/ 24289 h 24288"/>
                          <a:gd name="connsiteX13" fmla="*/ 21962 w 28058"/>
                          <a:gd name="connsiteY13" fmla="*/ 22289 h 24288"/>
                          <a:gd name="connsiteX14" fmla="*/ 28058 w 28058"/>
                          <a:gd name="connsiteY14" fmla="*/ 12192 h 24288"/>
                          <a:gd name="connsiteX15" fmla="*/ 21962 w 28058"/>
                          <a:gd name="connsiteY15" fmla="*/ 2095 h 24288"/>
                          <a:gd name="connsiteX16" fmla="*/ 14152 w 28058"/>
                          <a:gd name="connsiteY16" fmla="*/ 95 h 24288"/>
                          <a:gd name="connsiteX17" fmla="*/ 14152 w 28058"/>
                          <a:gd name="connsiteY17" fmla="*/ 95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8" h="24288">
                            <a:moveTo>
                              <a:pt x="14057" y="9525"/>
                            </a:moveTo>
                            <a:cubicBezTo>
                              <a:pt x="15104" y="9525"/>
                              <a:pt x="16247" y="9715"/>
                              <a:pt x="17105" y="10287"/>
                            </a:cubicBezTo>
                            <a:cubicBezTo>
                              <a:pt x="17962" y="10763"/>
                              <a:pt x="18438" y="11430"/>
                              <a:pt x="18438" y="12097"/>
                            </a:cubicBezTo>
                            <a:cubicBezTo>
                              <a:pt x="18438" y="12764"/>
                              <a:pt x="17962" y="13430"/>
                              <a:pt x="17105" y="13906"/>
                            </a:cubicBezTo>
                            <a:cubicBezTo>
                              <a:pt x="16247" y="14383"/>
                              <a:pt x="15104" y="14669"/>
                              <a:pt x="13961" y="14669"/>
                            </a:cubicBezTo>
                            <a:cubicBezTo>
                              <a:pt x="12818" y="14669"/>
                              <a:pt x="11675" y="14383"/>
                              <a:pt x="10818" y="13906"/>
                            </a:cubicBezTo>
                            <a:cubicBezTo>
                              <a:pt x="10342" y="13621"/>
                              <a:pt x="9961" y="13335"/>
                              <a:pt x="9770" y="12954"/>
                            </a:cubicBezTo>
                            <a:cubicBezTo>
                              <a:pt x="8627" y="11049"/>
                              <a:pt x="11199" y="9525"/>
                              <a:pt x="14057" y="9525"/>
                            </a:cubicBezTo>
                            <a:moveTo>
                              <a:pt x="14057" y="0"/>
                            </a:moveTo>
                            <a:cubicBezTo>
                              <a:pt x="8532" y="0"/>
                              <a:pt x="3674" y="2572"/>
                              <a:pt x="1388" y="6763"/>
                            </a:cubicBezTo>
                            <a:cubicBezTo>
                              <a:pt x="-612" y="10382"/>
                              <a:pt x="-421" y="14573"/>
                              <a:pt x="1769" y="18097"/>
                            </a:cubicBezTo>
                            <a:cubicBezTo>
                              <a:pt x="2817" y="19812"/>
                              <a:pt x="4341" y="21241"/>
                              <a:pt x="6151" y="22289"/>
                            </a:cubicBezTo>
                            <a:cubicBezTo>
                              <a:pt x="8437" y="23622"/>
                              <a:pt x="11199" y="24289"/>
                              <a:pt x="14057" y="24289"/>
                            </a:cubicBezTo>
                            <a:cubicBezTo>
                              <a:pt x="16914" y="24289"/>
                              <a:pt x="19676" y="23622"/>
                              <a:pt x="21962" y="22289"/>
                            </a:cubicBezTo>
                            <a:cubicBezTo>
                              <a:pt x="25772" y="20098"/>
                              <a:pt x="28058" y="16288"/>
                              <a:pt x="28058" y="12192"/>
                            </a:cubicBezTo>
                            <a:cubicBezTo>
                              <a:pt x="28058" y="8096"/>
                              <a:pt x="25772" y="4286"/>
                              <a:pt x="21962" y="2095"/>
                            </a:cubicBezTo>
                            <a:cubicBezTo>
                              <a:pt x="19676" y="762"/>
                              <a:pt x="16914" y="95"/>
                              <a:pt x="14152" y="95"/>
                            </a:cubicBezTo>
                            <a:lnTo>
                              <a:pt x="14152" y="95"/>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945" name="Graphic 1544">
                      <a:extLst>
                        <a:ext uri="{FF2B5EF4-FFF2-40B4-BE49-F238E27FC236}">
                          <a16:creationId xmlns:a16="http://schemas.microsoft.com/office/drawing/2014/main" id="{9CC5E727-C892-91CD-890E-EE5785F91A68}"/>
                        </a:ext>
                      </a:extLst>
                    </p:cNvPr>
                    <p:cNvGrpSpPr/>
                    <p:nvPr/>
                  </p:nvGrpSpPr>
                  <p:grpSpPr>
                    <a:xfrm>
                      <a:off x="5232900" y="1264560"/>
                      <a:ext cx="28098" cy="96202"/>
                      <a:chOff x="5232900" y="1264560"/>
                      <a:chExt cx="28098" cy="96202"/>
                    </a:xfrm>
                  </p:grpSpPr>
                  <p:grpSp>
                    <p:nvGrpSpPr>
                      <p:cNvPr id="946" name="Graphic 1544">
                        <a:extLst>
                          <a:ext uri="{FF2B5EF4-FFF2-40B4-BE49-F238E27FC236}">
                            <a16:creationId xmlns:a16="http://schemas.microsoft.com/office/drawing/2014/main" id="{69761D88-30DF-E43D-0398-01ABE3A20646}"/>
                          </a:ext>
                        </a:extLst>
                      </p:cNvPr>
                      <p:cNvGrpSpPr/>
                      <p:nvPr/>
                    </p:nvGrpSpPr>
                    <p:grpSpPr>
                      <a:xfrm>
                        <a:off x="5232900" y="1264560"/>
                        <a:ext cx="28003" cy="96202"/>
                        <a:chOff x="5232900" y="1264560"/>
                        <a:chExt cx="28003" cy="96202"/>
                      </a:xfrm>
                    </p:grpSpPr>
                    <p:grpSp>
                      <p:nvGrpSpPr>
                        <p:cNvPr id="950" name="Graphic 1544">
                          <a:extLst>
                            <a:ext uri="{FF2B5EF4-FFF2-40B4-BE49-F238E27FC236}">
                              <a16:creationId xmlns:a16="http://schemas.microsoft.com/office/drawing/2014/main" id="{84927038-5321-C49B-8C27-A3B454605EA2}"/>
                            </a:ext>
                          </a:extLst>
                        </p:cNvPr>
                        <p:cNvGrpSpPr/>
                        <p:nvPr/>
                      </p:nvGrpSpPr>
                      <p:grpSpPr>
                        <a:xfrm>
                          <a:off x="5232900" y="1264560"/>
                          <a:ext cx="28003" cy="96107"/>
                          <a:chOff x="5232900" y="1264560"/>
                          <a:chExt cx="28003" cy="96107"/>
                        </a:xfrm>
                      </p:grpSpPr>
                      <p:sp>
                        <p:nvSpPr>
                          <p:cNvPr id="957" name="Free-form: Shape 956">
                            <a:extLst>
                              <a:ext uri="{FF2B5EF4-FFF2-40B4-BE49-F238E27FC236}">
                                <a16:creationId xmlns:a16="http://schemas.microsoft.com/office/drawing/2014/main" id="{58047346-8BB9-310A-DB8F-4867E6326FCC}"/>
                              </a:ext>
                            </a:extLst>
                          </p:cNvPr>
                          <p:cNvSpPr/>
                          <p:nvPr/>
                        </p:nvSpPr>
                        <p:spPr>
                          <a:xfrm>
                            <a:off x="5237662" y="1269418"/>
                            <a:ext cx="18478" cy="86582"/>
                          </a:xfrm>
                          <a:custGeom>
                            <a:avLst/>
                            <a:gdLst>
                              <a:gd name="connsiteX0" fmla="*/ 9239 w 18478"/>
                              <a:gd name="connsiteY0" fmla="*/ 86582 h 86582"/>
                              <a:gd name="connsiteX1" fmla="*/ 3715 w 18478"/>
                              <a:gd name="connsiteY1" fmla="*/ 85249 h 86582"/>
                              <a:gd name="connsiteX2" fmla="*/ 952 w 18478"/>
                              <a:gd name="connsiteY2" fmla="*/ 82677 h 86582"/>
                              <a:gd name="connsiteX3" fmla="*/ 0 w 18478"/>
                              <a:gd name="connsiteY3" fmla="*/ 79343 h 86582"/>
                              <a:gd name="connsiteX4" fmla="*/ 0 w 18478"/>
                              <a:gd name="connsiteY4" fmla="*/ 7430 h 86582"/>
                              <a:gd name="connsiteX5" fmla="*/ 3715 w 18478"/>
                              <a:gd name="connsiteY5" fmla="*/ 1429 h 86582"/>
                              <a:gd name="connsiteX6" fmla="*/ 9239 w 18478"/>
                              <a:gd name="connsiteY6" fmla="*/ 0 h 86582"/>
                              <a:gd name="connsiteX7" fmla="*/ 14764 w 18478"/>
                              <a:gd name="connsiteY7" fmla="*/ 1429 h 86582"/>
                              <a:gd name="connsiteX8" fmla="*/ 18478 w 18478"/>
                              <a:gd name="connsiteY8" fmla="*/ 7334 h 86582"/>
                              <a:gd name="connsiteX9" fmla="*/ 18478 w 18478"/>
                              <a:gd name="connsiteY9" fmla="*/ 79248 h 86582"/>
                              <a:gd name="connsiteX10" fmla="*/ 14764 w 18478"/>
                              <a:gd name="connsiteY10" fmla="*/ 85153 h 86582"/>
                              <a:gd name="connsiteX11" fmla="*/ 9239 w 18478"/>
                              <a:gd name="connsiteY11" fmla="*/ 86582 h 8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 h="86582">
                                <a:moveTo>
                                  <a:pt x="9239" y="86582"/>
                                </a:moveTo>
                                <a:cubicBezTo>
                                  <a:pt x="7239" y="86582"/>
                                  <a:pt x="5334" y="86106"/>
                                  <a:pt x="3715" y="85249"/>
                                </a:cubicBezTo>
                                <a:cubicBezTo>
                                  <a:pt x="2572" y="84582"/>
                                  <a:pt x="1619" y="83725"/>
                                  <a:pt x="952" y="82677"/>
                                </a:cubicBezTo>
                                <a:cubicBezTo>
                                  <a:pt x="476" y="81915"/>
                                  <a:pt x="0" y="80200"/>
                                  <a:pt x="0" y="79343"/>
                                </a:cubicBezTo>
                                <a:lnTo>
                                  <a:pt x="0" y="7430"/>
                                </a:lnTo>
                                <a:cubicBezTo>
                                  <a:pt x="0" y="5048"/>
                                  <a:pt x="1429" y="2762"/>
                                  <a:pt x="3715" y="1429"/>
                                </a:cubicBezTo>
                                <a:cubicBezTo>
                                  <a:pt x="5715" y="286"/>
                                  <a:pt x="7810" y="0"/>
                                  <a:pt x="9239" y="0"/>
                                </a:cubicBezTo>
                                <a:cubicBezTo>
                                  <a:pt x="10668" y="0"/>
                                  <a:pt x="12763" y="286"/>
                                  <a:pt x="14764" y="1429"/>
                                </a:cubicBezTo>
                                <a:cubicBezTo>
                                  <a:pt x="17050" y="2762"/>
                                  <a:pt x="18478" y="4953"/>
                                  <a:pt x="18478" y="7334"/>
                                </a:cubicBezTo>
                                <a:lnTo>
                                  <a:pt x="18478" y="79248"/>
                                </a:lnTo>
                                <a:cubicBezTo>
                                  <a:pt x="18478" y="81629"/>
                                  <a:pt x="17145" y="83820"/>
                                  <a:pt x="14764" y="85153"/>
                                </a:cubicBezTo>
                                <a:cubicBezTo>
                                  <a:pt x="13144" y="86106"/>
                                  <a:pt x="11239" y="86582"/>
                                  <a:pt x="9239" y="86582"/>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958" name="Free-form: Shape 957">
                            <a:extLst>
                              <a:ext uri="{FF2B5EF4-FFF2-40B4-BE49-F238E27FC236}">
                                <a16:creationId xmlns:a16="http://schemas.microsoft.com/office/drawing/2014/main" id="{F67F21B5-3501-4F75-9E4C-6139D09CF869}"/>
                              </a:ext>
                            </a:extLst>
                          </p:cNvPr>
                          <p:cNvSpPr/>
                          <p:nvPr/>
                        </p:nvSpPr>
                        <p:spPr>
                          <a:xfrm>
                            <a:off x="5232900" y="1264560"/>
                            <a:ext cx="28003" cy="96107"/>
                          </a:xfrm>
                          <a:custGeom>
                            <a:avLst/>
                            <a:gdLst>
                              <a:gd name="connsiteX0" fmla="*/ 14002 w 28003"/>
                              <a:gd name="connsiteY0" fmla="*/ 9525 h 96107"/>
                              <a:gd name="connsiteX1" fmla="*/ 17145 w 28003"/>
                              <a:gd name="connsiteY1" fmla="*/ 10287 h 96107"/>
                              <a:gd name="connsiteX2" fmla="*/ 18478 w 28003"/>
                              <a:gd name="connsiteY2" fmla="*/ 12097 h 96107"/>
                              <a:gd name="connsiteX3" fmla="*/ 18478 w 28003"/>
                              <a:gd name="connsiteY3" fmla="*/ 84011 h 96107"/>
                              <a:gd name="connsiteX4" fmla="*/ 17145 w 28003"/>
                              <a:gd name="connsiteY4" fmla="*/ 85820 h 96107"/>
                              <a:gd name="connsiteX5" fmla="*/ 14002 w 28003"/>
                              <a:gd name="connsiteY5" fmla="*/ 86582 h 96107"/>
                              <a:gd name="connsiteX6" fmla="*/ 10858 w 28003"/>
                              <a:gd name="connsiteY6" fmla="*/ 85820 h 96107"/>
                              <a:gd name="connsiteX7" fmla="*/ 9811 w 28003"/>
                              <a:gd name="connsiteY7" fmla="*/ 84868 h 96107"/>
                              <a:gd name="connsiteX8" fmla="*/ 9525 w 28003"/>
                              <a:gd name="connsiteY8" fmla="*/ 84011 h 96107"/>
                              <a:gd name="connsiteX9" fmla="*/ 9525 w 28003"/>
                              <a:gd name="connsiteY9" fmla="*/ 12097 h 96107"/>
                              <a:gd name="connsiteX10" fmla="*/ 10858 w 28003"/>
                              <a:gd name="connsiteY10" fmla="*/ 10287 h 96107"/>
                              <a:gd name="connsiteX11" fmla="*/ 14002 w 28003"/>
                              <a:gd name="connsiteY11" fmla="*/ 9525 h 96107"/>
                              <a:gd name="connsiteX12" fmla="*/ 14002 w 28003"/>
                              <a:gd name="connsiteY12" fmla="*/ 0 h 96107"/>
                              <a:gd name="connsiteX13" fmla="*/ 6096 w 28003"/>
                              <a:gd name="connsiteY13" fmla="*/ 2000 h 96107"/>
                              <a:gd name="connsiteX14" fmla="*/ 0 w 28003"/>
                              <a:gd name="connsiteY14" fmla="*/ 12097 h 96107"/>
                              <a:gd name="connsiteX15" fmla="*/ 0 w 28003"/>
                              <a:gd name="connsiteY15" fmla="*/ 84011 h 96107"/>
                              <a:gd name="connsiteX16" fmla="*/ 1810 w 28003"/>
                              <a:gd name="connsiteY16" fmla="*/ 90011 h 96107"/>
                              <a:gd name="connsiteX17" fmla="*/ 6096 w 28003"/>
                              <a:gd name="connsiteY17" fmla="*/ 94107 h 96107"/>
                              <a:gd name="connsiteX18" fmla="*/ 14002 w 28003"/>
                              <a:gd name="connsiteY18" fmla="*/ 96107 h 96107"/>
                              <a:gd name="connsiteX19" fmla="*/ 21907 w 28003"/>
                              <a:gd name="connsiteY19" fmla="*/ 94107 h 96107"/>
                              <a:gd name="connsiteX20" fmla="*/ 28003 w 28003"/>
                              <a:gd name="connsiteY20" fmla="*/ 84011 h 96107"/>
                              <a:gd name="connsiteX21" fmla="*/ 28003 w 28003"/>
                              <a:gd name="connsiteY21" fmla="*/ 12097 h 96107"/>
                              <a:gd name="connsiteX22" fmla="*/ 21907 w 28003"/>
                              <a:gd name="connsiteY22" fmla="*/ 2000 h 96107"/>
                              <a:gd name="connsiteX23" fmla="*/ 14002 w 28003"/>
                              <a:gd name="connsiteY23" fmla="*/ 0 h 96107"/>
                              <a:gd name="connsiteX24" fmla="*/ 14002 w 28003"/>
                              <a:gd name="connsiteY24" fmla="*/ 0 h 9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003" h="96107">
                                <a:moveTo>
                                  <a:pt x="14002" y="9525"/>
                                </a:moveTo>
                                <a:cubicBezTo>
                                  <a:pt x="15145" y="9525"/>
                                  <a:pt x="16288" y="9811"/>
                                  <a:pt x="17145" y="10287"/>
                                </a:cubicBezTo>
                                <a:cubicBezTo>
                                  <a:pt x="18002" y="10763"/>
                                  <a:pt x="18478" y="11430"/>
                                  <a:pt x="18478" y="12097"/>
                                </a:cubicBezTo>
                                <a:lnTo>
                                  <a:pt x="18478" y="84011"/>
                                </a:lnTo>
                                <a:cubicBezTo>
                                  <a:pt x="18478" y="84677"/>
                                  <a:pt x="18002" y="85344"/>
                                  <a:pt x="17145" y="85820"/>
                                </a:cubicBezTo>
                                <a:cubicBezTo>
                                  <a:pt x="16288" y="86296"/>
                                  <a:pt x="15145" y="86582"/>
                                  <a:pt x="14002" y="86582"/>
                                </a:cubicBezTo>
                                <a:cubicBezTo>
                                  <a:pt x="12859" y="86582"/>
                                  <a:pt x="11716" y="86296"/>
                                  <a:pt x="10858" y="85820"/>
                                </a:cubicBezTo>
                                <a:cubicBezTo>
                                  <a:pt x="10382" y="85535"/>
                                  <a:pt x="10001" y="85249"/>
                                  <a:pt x="9811" y="84868"/>
                                </a:cubicBezTo>
                                <a:cubicBezTo>
                                  <a:pt x="9620" y="84582"/>
                                  <a:pt x="9525" y="84296"/>
                                  <a:pt x="9525" y="84011"/>
                                </a:cubicBezTo>
                                <a:lnTo>
                                  <a:pt x="9525" y="12097"/>
                                </a:lnTo>
                                <a:cubicBezTo>
                                  <a:pt x="9525" y="11430"/>
                                  <a:pt x="10001" y="10763"/>
                                  <a:pt x="10858" y="10287"/>
                                </a:cubicBezTo>
                                <a:cubicBezTo>
                                  <a:pt x="11716" y="9811"/>
                                  <a:pt x="12859" y="9525"/>
                                  <a:pt x="14002" y="9525"/>
                                </a:cubicBezTo>
                                <a:moveTo>
                                  <a:pt x="14002" y="0"/>
                                </a:moveTo>
                                <a:cubicBezTo>
                                  <a:pt x="11144" y="0"/>
                                  <a:pt x="8382" y="667"/>
                                  <a:pt x="6096" y="2000"/>
                                </a:cubicBezTo>
                                <a:cubicBezTo>
                                  <a:pt x="2286" y="4191"/>
                                  <a:pt x="0" y="8001"/>
                                  <a:pt x="0" y="12097"/>
                                </a:cubicBezTo>
                                <a:lnTo>
                                  <a:pt x="0" y="84011"/>
                                </a:lnTo>
                                <a:cubicBezTo>
                                  <a:pt x="0" y="86106"/>
                                  <a:pt x="571" y="88202"/>
                                  <a:pt x="1810" y="90011"/>
                                </a:cubicBezTo>
                                <a:cubicBezTo>
                                  <a:pt x="2762" y="91535"/>
                                  <a:pt x="4286" y="93059"/>
                                  <a:pt x="6096" y="94107"/>
                                </a:cubicBezTo>
                                <a:cubicBezTo>
                                  <a:pt x="8382" y="95440"/>
                                  <a:pt x="11144" y="96107"/>
                                  <a:pt x="14002" y="96107"/>
                                </a:cubicBezTo>
                                <a:cubicBezTo>
                                  <a:pt x="16859" y="96107"/>
                                  <a:pt x="19621" y="95440"/>
                                  <a:pt x="21907" y="94107"/>
                                </a:cubicBezTo>
                                <a:cubicBezTo>
                                  <a:pt x="25717" y="91916"/>
                                  <a:pt x="28003" y="88106"/>
                                  <a:pt x="28003" y="84011"/>
                                </a:cubicBezTo>
                                <a:lnTo>
                                  <a:pt x="28003" y="12097"/>
                                </a:lnTo>
                                <a:cubicBezTo>
                                  <a:pt x="28003" y="8001"/>
                                  <a:pt x="25717" y="4191"/>
                                  <a:pt x="21907" y="2000"/>
                                </a:cubicBezTo>
                                <a:cubicBezTo>
                                  <a:pt x="19621" y="667"/>
                                  <a:pt x="16859" y="0"/>
                                  <a:pt x="14002" y="0"/>
                                </a:cubicBezTo>
                                <a:lnTo>
                                  <a:pt x="14002"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951" name="Graphic 1544">
                          <a:extLst>
                            <a:ext uri="{FF2B5EF4-FFF2-40B4-BE49-F238E27FC236}">
                              <a16:creationId xmlns:a16="http://schemas.microsoft.com/office/drawing/2014/main" id="{5C904BC9-34B8-03A5-7724-AC2D911F1431}"/>
                            </a:ext>
                          </a:extLst>
                        </p:cNvPr>
                        <p:cNvGrpSpPr/>
                        <p:nvPr/>
                      </p:nvGrpSpPr>
                      <p:grpSpPr>
                        <a:xfrm>
                          <a:off x="5236233" y="1264656"/>
                          <a:ext cx="24669" cy="96107"/>
                          <a:chOff x="5236233" y="1264656"/>
                          <a:chExt cx="24669" cy="96107"/>
                        </a:xfrm>
                      </p:grpSpPr>
                      <p:sp>
                        <p:nvSpPr>
                          <p:cNvPr id="955" name="Free-form: Shape 954">
                            <a:extLst>
                              <a:ext uri="{FF2B5EF4-FFF2-40B4-BE49-F238E27FC236}">
                                <a16:creationId xmlns:a16="http://schemas.microsoft.com/office/drawing/2014/main" id="{36066F6F-8F69-658E-169D-145D51518DB2}"/>
                              </a:ext>
                            </a:extLst>
                          </p:cNvPr>
                          <p:cNvSpPr/>
                          <p:nvPr/>
                        </p:nvSpPr>
                        <p:spPr>
                          <a:xfrm>
                            <a:off x="5240900" y="1269323"/>
                            <a:ext cx="15240" cy="86582"/>
                          </a:xfrm>
                          <a:custGeom>
                            <a:avLst/>
                            <a:gdLst>
                              <a:gd name="connsiteX0" fmla="*/ 6001 w 15240"/>
                              <a:gd name="connsiteY0" fmla="*/ 86582 h 86582"/>
                              <a:gd name="connsiteX1" fmla="*/ 4001 w 15240"/>
                              <a:gd name="connsiteY1" fmla="*/ 86392 h 86582"/>
                              <a:gd name="connsiteX2" fmla="*/ 0 w 15240"/>
                              <a:gd name="connsiteY2" fmla="*/ 81725 h 86582"/>
                              <a:gd name="connsiteX3" fmla="*/ 0 w 15240"/>
                              <a:gd name="connsiteY3" fmla="*/ 4858 h 86582"/>
                              <a:gd name="connsiteX4" fmla="*/ 4001 w 15240"/>
                              <a:gd name="connsiteY4" fmla="*/ 191 h 86582"/>
                              <a:gd name="connsiteX5" fmla="*/ 6001 w 15240"/>
                              <a:gd name="connsiteY5" fmla="*/ 0 h 86582"/>
                              <a:gd name="connsiteX6" fmla="*/ 11525 w 15240"/>
                              <a:gd name="connsiteY6" fmla="*/ 1429 h 86582"/>
                              <a:gd name="connsiteX7" fmla="*/ 15240 w 15240"/>
                              <a:gd name="connsiteY7" fmla="*/ 7334 h 86582"/>
                              <a:gd name="connsiteX8" fmla="*/ 15240 w 15240"/>
                              <a:gd name="connsiteY8" fmla="*/ 79248 h 86582"/>
                              <a:gd name="connsiteX9" fmla="*/ 11525 w 15240"/>
                              <a:gd name="connsiteY9" fmla="*/ 85154 h 86582"/>
                              <a:gd name="connsiteX10" fmla="*/ 6001 w 15240"/>
                              <a:gd name="connsiteY10" fmla="*/ 86582 h 8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 h="86582">
                                <a:moveTo>
                                  <a:pt x="6001" y="86582"/>
                                </a:moveTo>
                                <a:cubicBezTo>
                                  <a:pt x="5334" y="86582"/>
                                  <a:pt x="4667" y="86582"/>
                                  <a:pt x="4001" y="86392"/>
                                </a:cubicBezTo>
                                <a:cubicBezTo>
                                  <a:pt x="1715" y="86011"/>
                                  <a:pt x="0" y="84011"/>
                                  <a:pt x="0" y="81725"/>
                                </a:cubicBezTo>
                                <a:lnTo>
                                  <a:pt x="0" y="4858"/>
                                </a:lnTo>
                                <a:cubicBezTo>
                                  <a:pt x="0" y="2477"/>
                                  <a:pt x="1715" y="476"/>
                                  <a:pt x="4001" y="191"/>
                                </a:cubicBezTo>
                                <a:cubicBezTo>
                                  <a:pt x="4667" y="95"/>
                                  <a:pt x="5334" y="0"/>
                                  <a:pt x="6001" y="0"/>
                                </a:cubicBezTo>
                                <a:cubicBezTo>
                                  <a:pt x="8001" y="0"/>
                                  <a:pt x="10001" y="476"/>
                                  <a:pt x="11525" y="1429"/>
                                </a:cubicBezTo>
                                <a:cubicBezTo>
                                  <a:pt x="13811" y="2762"/>
                                  <a:pt x="15240" y="4953"/>
                                  <a:pt x="15240" y="7334"/>
                                </a:cubicBezTo>
                                <a:lnTo>
                                  <a:pt x="15240" y="79248"/>
                                </a:lnTo>
                                <a:cubicBezTo>
                                  <a:pt x="15240" y="81629"/>
                                  <a:pt x="13907" y="83820"/>
                                  <a:pt x="11525" y="85154"/>
                                </a:cubicBezTo>
                                <a:cubicBezTo>
                                  <a:pt x="9906" y="86106"/>
                                  <a:pt x="8001" y="86582"/>
                                  <a:pt x="6001" y="86582"/>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956" name="Free-form: Shape 955">
                            <a:extLst>
                              <a:ext uri="{FF2B5EF4-FFF2-40B4-BE49-F238E27FC236}">
                                <a16:creationId xmlns:a16="http://schemas.microsoft.com/office/drawing/2014/main" id="{9C67C35A-1809-F5D1-2DED-518B332A1667}"/>
                              </a:ext>
                            </a:extLst>
                          </p:cNvPr>
                          <p:cNvSpPr/>
                          <p:nvPr/>
                        </p:nvSpPr>
                        <p:spPr>
                          <a:xfrm>
                            <a:off x="5236233" y="1264656"/>
                            <a:ext cx="24669" cy="96107"/>
                          </a:xfrm>
                          <a:custGeom>
                            <a:avLst/>
                            <a:gdLst>
                              <a:gd name="connsiteX0" fmla="*/ 10668 w 24669"/>
                              <a:gd name="connsiteY0" fmla="*/ 9525 h 96107"/>
                              <a:gd name="connsiteX1" fmla="*/ 13811 w 24669"/>
                              <a:gd name="connsiteY1" fmla="*/ 10287 h 96107"/>
                              <a:gd name="connsiteX2" fmla="*/ 15145 w 24669"/>
                              <a:gd name="connsiteY2" fmla="*/ 12097 h 96107"/>
                              <a:gd name="connsiteX3" fmla="*/ 15145 w 24669"/>
                              <a:gd name="connsiteY3" fmla="*/ 84011 h 96107"/>
                              <a:gd name="connsiteX4" fmla="*/ 13811 w 24669"/>
                              <a:gd name="connsiteY4" fmla="*/ 85820 h 96107"/>
                              <a:gd name="connsiteX5" fmla="*/ 10668 w 24669"/>
                              <a:gd name="connsiteY5" fmla="*/ 86582 h 96107"/>
                              <a:gd name="connsiteX6" fmla="*/ 9430 w 24669"/>
                              <a:gd name="connsiteY6" fmla="*/ 86582 h 96107"/>
                              <a:gd name="connsiteX7" fmla="*/ 9430 w 24669"/>
                              <a:gd name="connsiteY7" fmla="*/ 9716 h 96107"/>
                              <a:gd name="connsiteX8" fmla="*/ 10668 w 24669"/>
                              <a:gd name="connsiteY8" fmla="*/ 9716 h 96107"/>
                              <a:gd name="connsiteX9" fmla="*/ 10668 w 24669"/>
                              <a:gd name="connsiteY9" fmla="*/ 0 h 96107"/>
                              <a:gd name="connsiteX10" fmla="*/ 8001 w 24669"/>
                              <a:gd name="connsiteY10" fmla="*/ 191 h 96107"/>
                              <a:gd name="connsiteX11" fmla="*/ 0 w 24669"/>
                              <a:gd name="connsiteY11" fmla="*/ 9620 h 96107"/>
                              <a:gd name="connsiteX12" fmla="*/ 0 w 24669"/>
                              <a:gd name="connsiteY12" fmla="*/ 86487 h 96107"/>
                              <a:gd name="connsiteX13" fmla="*/ 8001 w 24669"/>
                              <a:gd name="connsiteY13" fmla="*/ 95917 h 96107"/>
                              <a:gd name="connsiteX14" fmla="*/ 10668 w 24669"/>
                              <a:gd name="connsiteY14" fmla="*/ 96107 h 96107"/>
                              <a:gd name="connsiteX15" fmla="*/ 18574 w 24669"/>
                              <a:gd name="connsiteY15" fmla="*/ 94107 h 96107"/>
                              <a:gd name="connsiteX16" fmla="*/ 24670 w 24669"/>
                              <a:gd name="connsiteY16" fmla="*/ 84011 h 96107"/>
                              <a:gd name="connsiteX17" fmla="*/ 24670 w 24669"/>
                              <a:gd name="connsiteY17" fmla="*/ 12097 h 96107"/>
                              <a:gd name="connsiteX18" fmla="*/ 18574 w 24669"/>
                              <a:gd name="connsiteY18" fmla="*/ 2000 h 96107"/>
                              <a:gd name="connsiteX19" fmla="*/ 10668 w 24669"/>
                              <a:gd name="connsiteY19" fmla="*/ 0 h 96107"/>
                              <a:gd name="connsiteX20" fmla="*/ 10668 w 24669"/>
                              <a:gd name="connsiteY20" fmla="*/ 0 h 9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669" h="96107">
                                <a:moveTo>
                                  <a:pt x="10668" y="9525"/>
                                </a:moveTo>
                                <a:cubicBezTo>
                                  <a:pt x="11811" y="9525"/>
                                  <a:pt x="12954" y="9811"/>
                                  <a:pt x="13811" y="10287"/>
                                </a:cubicBezTo>
                                <a:cubicBezTo>
                                  <a:pt x="14669" y="10763"/>
                                  <a:pt x="15145" y="11430"/>
                                  <a:pt x="15145" y="12097"/>
                                </a:cubicBezTo>
                                <a:lnTo>
                                  <a:pt x="15145" y="84011"/>
                                </a:lnTo>
                                <a:cubicBezTo>
                                  <a:pt x="15145" y="84677"/>
                                  <a:pt x="14669" y="85344"/>
                                  <a:pt x="13811" y="85820"/>
                                </a:cubicBezTo>
                                <a:cubicBezTo>
                                  <a:pt x="12954" y="86297"/>
                                  <a:pt x="11811" y="86582"/>
                                  <a:pt x="10668" y="86582"/>
                                </a:cubicBezTo>
                                <a:cubicBezTo>
                                  <a:pt x="10287" y="86582"/>
                                  <a:pt x="9811" y="86582"/>
                                  <a:pt x="9430" y="86582"/>
                                </a:cubicBezTo>
                                <a:lnTo>
                                  <a:pt x="9430" y="9716"/>
                                </a:lnTo>
                                <a:cubicBezTo>
                                  <a:pt x="9430" y="9716"/>
                                  <a:pt x="10192" y="9716"/>
                                  <a:pt x="10668" y="9716"/>
                                </a:cubicBezTo>
                                <a:moveTo>
                                  <a:pt x="10668" y="0"/>
                                </a:moveTo>
                                <a:cubicBezTo>
                                  <a:pt x="9716" y="0"/>
                                  <a:pt x="8858" y="0"/>
                                  <a:pt x="8001" y="191"/>
                                </a:cubicBezTo>
                                <a:cubicBezTo>
                                  <a:pt x="3334" y="953"/>
                                  <a:pt x="0" y="4953"/>
                                  <a:pt x="0" y="9620"/>
                                </a:cubicBezTo>
                                <a:lnTo>
                                  <a:pt x="0" y="86487"/>
                                </a:lnTo>
                                <a:cubicBezTo>
                                  <a:pt x="0" y="91154"/>
                                  <a:pt x="3429" y="95155"/>
                                  <a:pt x="8001" y="95917"/>
                                </a:cubicBezTo>
                                <a:cubicBezTo>
                                  <a:pt x="8858" y="96012"/>
                                  <a:pt x="9811" y="96107"/>
                                  <a:pt x="10668" y="96107"/>
                                </a:cubicBezTo>
                                <a:cubicBezTo>
                                  <a:pt x="13526" y="96107"/>
                                  <a:pt x="16288" y="95441"/>
                                  <a:pt x="18574" y="94107"/>
                                </a:cubicBezTo>
                                <a:cubicBezTo>
                                  <a:pt x="22384" y="91916"/>
                                  <a:pt x="24670" y="88106"/>
                                  <a:pt x="24670" y="84011"/>
                                </a:cubicBezTo>
                                <a:lnTo>
                                  <a:pt x="24670" y="12097"/>
                                </a:lnTo>
                                <a:cubicBezTo>
                                  <a:pt x="24670" y="8001"/>
                                  <a:pt x="22384" y="4191"/>
                                  <a:pt x="18574" y="2000"/>
                                </a:cubicBezTo>
                                <a:cubicBezTo>
                                  <a:pt x="16288" y="667"/>
                                  <a:pt x="13526" y="0"/>
                                  <a:pt x="10668" y="0"/>
                                </a:cubicBezTo>
                                <a:lnTo>
                                  <a:pt x="10668"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952" name="Graphic 1544">
                          <a:extLst>
                            <a:ext uri="{FF2B5EF4-FFF2-40B4-BE49-F238E27FC236}">
                              <a16:creationId xmlns:a16="http://schemas.microsoft.com/office/drawing/2014/main" id="{164B5179-88E5-F12F-6F1F-F8BCFC8BD7C1}"/>
                            </a:ext>
                          </a:extLst>
                        </p:cNvPr>
                        <p:cNvGrpSpPr/>
                        <p:nvPr/>
                      </p:nvGrpSpPr>
                      <p:grpSpPr>
                        <a:xfrm>
                          <a:off x="5232900" y="1264751"/>
                          <a:ext cx="22383" cy="95916"/>
                          <a:chOff x="5232900" y="1264751"/>
                          <a:chExt cx="22383" cy="95916"/>
                        </a:xfrm>
                      </p:grpSpPr>
                      <p:sp>
                        <p:nvSpPr>
                          <p:cNvPr id="953" name="Free-form: Shape 952">
                            <a:extLst>
                              <a:ext uri="{FF2B5EF4-FFF2-40B4-BE49-F238E27FC236}">
                                <a16:creationId xmlns:a16="http://schemas.microsoft.com/office/drawing/2014/main" id="{DD9A2CB0-76FC-CA60-1FDA-E5E8DED064F3}"/>
                              </a:ext>
                            </a:extLst>
                          </p:cNvPr>
                          <p:cNvSpPr/>
                          <p:nvPr/>
                        </p:nvSpPr>
                        <p:spPr>
                          <a:xfrm>
                            <a:off x="5237662" y="1269514"/>
                            <a:ext cx="12858" cy="86391"/>
                          </a:xfrm>
                          <a:custGeom>
                            <a:avLst/>
                            <a:gdLst>
                              <a:gd name="connsiteX0" fmla="*/ 7334 w 12858"/>
                              <a:gd name="connsiteY0" fmla="*/ 86296 h 86391"/>
                              <a:gd name="connsiteX1" fmla="*/ 3715 w 12858"/>
                              <a:gd name="connsiteY1" fmla="*/ 85058 h 86391"/>
                              <a:gd name="connsiteX2" fmla="*/ 952 w 12858"/>
                              <a:gd name="connsiteY2" fmla="*/ 82486 h 86391"/>
                              <a:gd name="connsiteX3" fmla="*/ 0 w 12858"/>
                              <a:gd name="connsiteY3" fmla="*/ 79153 h 86391"/>
                              <a:gd name="connsiteX4" fmla="*/ 0 w 12858"/>
                              <a:gd name="connsiteY4" fmla="*/ 7239 h 86391"/>
                              <a:gd name="connsiteX5" fmla="*/ 3715 w 12858"/>
                              <a:gd name="connsiteY5" fmla="*/ 1238 h 86391"/>
                              <a:gd name="connsiteX6" fmla="*/ 7334 w 12858"/>
                              <a:gd name="connsiteY6" fmla="*/ 0 h 86391"/>
                              <a:gd name="connsiteX7" fmla="*/ 8096 w 12858"/>
                              <a:gd name="connsiteY7" fmla="*/ 0 h 86391"/>
                              <a:gd name="connsiteX8" fmla="*/ 11144 w 12858"/>
                              <a:gd name="connsiteY8" fmla="*/ 1143 h 86391"/>
                              <a:gd name="connsiteX9" fmla="*/ 12859 w 12858"/>
                              <a:gd name="connsiteY9" fmla="*/ 4763 h 86391"/>
                              <a:gd name="connsiteX10" fmla="*/ 12859 w 12858"/>
                              <a:gd name="connsiteY10" fmla="*/ 81629 h 86391"/>
                              <a:gd name="connsiteX11" fmla="*/ 11239 w 12858"/>
                              <a:gd name="connsiteY11" fmla="*/ 85249 h 86391"/>
                              <a:gd name="connsiteX12" fmla="*/ 8096 w 12858"/>
                              <a:gd name="connsiteY12" fmla="*/ 86392 h 86391"/>
                              <a:gd name="connsiteX13" fmla="*/ 7334 w 12858"/>
                              <a:gd name="connsiteY13" fmla="*/ 86392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58" h="86391">
                                <a:moveTo>
                                  <a:pt x="7334" y="86296"/>
                                </a:moveTo>
                                <a:cubicBezTo>
                                  <a:pt x="6001" y="86106"/>
                                  <a:pt x="4763" y="85725"/>
                                  <a:pt x="3715" y="85058"/>
                                </a:cubicBezTo>
                                <a:cubicBezTo>
                                  <a:pt x="2476" y="84391"/>
                                  <a:pt x="1619" y="83534"/>
                                  <a:pt x="952" y="82486"/>
                                </a:cubicBezTo>
                                <a:cubicBezTo>
                                  <a:pt x="476" y="81725"/>
                                  <a:pt x="0" y="80010"/>
                                  <a:pt x="0" y="79153"/>
                                </a:cubicBezTo>
                                <a:lnTo>
                                  <a:pt x="0" y="7239"/>
                                </a:lnTo>
                                <a:cubicBezTo>
                                  <a:pt x="0" y="4858"/>
                                  <a:pt x="1429" y="2572"/>
                                  <a:pt x="3715" y="1238"/>
                                </a:cubicBezTo>
                                <a:cubicBezTo>
                                  <a:pt x="4763" y="667"/>
                                  <a:pt x="5905" y="191"/>
                                  <a:pt x="7334" y="0"/>
                                </a:cubicBezTo>
                                <a:cubicBezTo>
                                  <a:pt x="7620" y="0"/>
                                  <a:pt x="7810" y="0"/>
                                  <a:pt x="8096" y="0"/>
                                </a:cubicBezTo>
                                <a:cubicBezTo>
                                  <a:pt x="9239" y="0"/>
                                  <a:pt x="10287" y="381"/>
                                  <a:pt x="11144" y="1143"/>
                                </a:cubicBezTo>
                                <a:cubicBezTo>
                                  <a:pt x="12192" y="2000"/>
                                  <a:pt x="12859" y="3334"/>
                                  <a:pt x="12859" y="4763"/>
                                </a:cubicBezTo>
                                <a:lnTo>
                                  <a:pt x="12859" y="81629"/>
                                </a:lnTo>
                                <a:cubicBezTo>
                                  <a:pt x="12859" y="83058"/>
                                  <a:pt x="12287" y="84296"/>
                                  <a:pt x="11239" y="85249"/>
                                </a:cubicBezTo>
                                <a:cubicBezTo>
                                  <a:pt x="10382" y="86011"/>
                                  <a:pt x="9239" y="86392"/>
                                  <a:pt x="8096" y="86392"/>
                                </a:cubicBezTo>
                                <a:cubicBezTo>
                                  <a:pt x="7810" y="86392"/>
                                  <a:pt x="7620" y="86392"/>
                                  <a:pt x="7334" y="86392"/>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954" name="Free-form: Shape 953">
                            <a:extLst>
                              <a:ext uri="{FF2B5EF4-FFF2-40B4-BE49-F238E27FC236}">
                                <a16:creationId xmlns:a16="http://schemas.microsoft.com/office/drawing/2014/main" id="{2630C062-D456-BF38-A15B-A89C2652F602}"/>
                              </a:ext>
                            </a:extLst>
                          </p:cNvPr>
                          <p:cNvSpPr/>
                          <p:nvPr/>
                        </p:nvSpPr>
                        <p:spPr>
                          <a:xfrm>
                            <a:off x="5232900" y="1264751"/>
                            <a:ext cx="22383" cy="95916"/>
                          </a:xfrm>
                          <a:custGeom>
                            <a:avLst/>
                            <a:gdLst>
                              <a:gd name="connsiteX0" fmla="*/ 12859 w 22383"/>
                              <a:gd name="connsiteY0" fmla="*/ 9525 h 95916"/>
                              <a:gd name="connsiteX1" fmla="*/ 12859 w 22383"/>
                              <a:gd name="connsiteY1" fmla="*/ 86392 h 95916"/>
                              <a:gd name="connsiteX2" fmla="*/ 10858 w 22383"/>
                              <a:gd name="connsiteY2" fmla="*/ 85725 h 95916"/>
                              <a:gd name="connsiteX3" fmla="*/ 9811 w 22383"/>
                              <a:gd name="connsiteY3" fmla="*/ 84773 h 95916"/>
                              <a:gd name="connsiteX4" fmla="*/ 9525 w 22383"/>
                              <a:gd name="connsiteY4" fmla="*/ 83915 h 95916"/>
                              <a:gd name="connsiteX5" fmla="*/ 9525 w 22383"/>
                              <a:gd name="connsiteY5" fmla="*/ 12002 h 95916"/>
                              <a:gd name="connsiteX6" fmla="*/ 10858 w 22383"/>
                              <a:gd name="connsiteY6" fmla="*/ 10192 h 95916"/>
                              <a:gd name="connsiteX7" fmla="*/ 12859 w 22383"/>
                              <a:gd name="connsiteY7" fmla="*/ 9525 h 95916"/>
                              <a:gd name="connsiteX8" fmla="*/ 12859 w 22383"/>
                              <a:gd name="connsiteY8" fmla="*/ 0 h 95916"/>
                              <a:gd name="connsiteX9" fmla="*/ 11335 w 22383"/>
                              <a:gd name="connsiteY9" fmla="*/ 95 h 95916"/>
                              <a:gd name="connsiteX10" fmla="*/ 6096 w 22383"/>
                              <a:gd name="connsiteY10" fmla="*/ 1905 h 95916"/>
                              <a:gd name="connsiteX11" fmla="*/ 0 w 22383"/>
                              <a:gd name="connsiteY11" fmla="*/ 12002 h 95916"/>
                              <a:gd name="connsiteX12" fmla="*/ 0 w 22383"/>
                              <a:gd name="connsiteY12" fmla="*/ 83915 h 95916"/>
                              <a:gd name="connsiteX13" fmla="*/ 1810 w 22383"/>
                              <a:gd name="connsiteY13" fmla="*/ 89916 h 95916"/>
                              <a:gd name="connsiteX14" fmla="*/ 6096 w 22383"/>
                              <a:gd name="connsiteY14" fmla="*/ 94012 h 95916"/>
                              <a:gd name="connsiteX15" fmla="*/ 11335 w 22383"/>
                              <a:gd name="connsiteY15" fmla="*/ 95821 h 95916"/>
                              <a:gd name="connsiteX16" fmla="*/ 12859 w 22383"/>
                              <a:gd name="connsiteY16" fmla="*/ 95917 h 95916"/>
                              <a:gd name="connsiteX17" fmla="*/ 19050 w 22383"/>
                              <a:gd name="connsiteY17" fmla="*/ 93631 h 95916"/>
                              <a:gd name="connsiteX18" fmla="*/ 22384 w 22383"/>
                              <a:gd name="connsiteY18" fmla="*/ 86392 h 95916"/>
                              <a:gd name="connsiteX19" fmla="*/ 22384 w 22383"/>
                              <a:gd name="connsiteY19" fmla="*/ 9525 h 95916"/>
                              <a:gd name="connsiteX20" fmla="*/ 19050 w 22383"/>
                              <a:gd name="connsiteY20" fmla="*/ 2286 h 95916"/>
                              <a:gd name="connsiteX21" fmla="*/ 12859 w 22383"/>
                              <a:gd name="connsiteY21" fmla="*/ 0 h 95916"/>
                              <a:gd name="connsiteX22" fmla="*/ 12859 w 22383"/>
                              <a:gd name="connsiteY22" fmla="*/ 0 h 9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83" h="95916">
                                <a:moveTo>
                                  <a:pt x="12859" y="9525"/>
                                </a:moveTo>
                                <a:lnTo>
                                  <a:pt x="12859" y="86392"/>
                                </a:lnTo>
                                <a:cubicBezTo>
                                  <a:pt x="12097" y="86296"/>
                                  <a:pt x="11430" y="86106"/>
                                  <a:pt x="10858" y="85725"/>
                                </a:cubicBezTo>
                                <a:cubicBezTo>
                                  <a:pt x="10382" y="85439"/>
                                  <a:pt x="10001" y="85154"/>
                                  <a:pt x="9811" y="84773"/>
                                </a:cubicBezTo>
                                <a:cubicBezTo>
                                  <a:pt x="9620" y="84487"/>
                                  <a:pt x="9525" y="84201"/>
                                  <a:pt x="9525" y="83915"/>
                                </a:cubicBezTo>
                                <a:lnTo>
                                  <a:pt x="9525" y="12002"/>
                                </a:lnTo>
                                <a:cubicBezTo>
                                  <a:pt x="9525" y="11335"/>
                                  <a:pt x="10001" y="10668"/>
                                  <a:pt x="10858" y="10192"/>
                                </a:cubicBezTo>
                                <a:cubicBezTo>
                                  <a:pt x="11430" y="9906"/>
                                  <a:pt x="12097" y="9620"/>
                                  <a:pt x="12859" y="9525"/>
                                </a:cubicBezTo>
                                <a:moveTo>
                                  <a:pt x="12859" y="0"/>
                                </a:moveTo>
                                <a:cubicBezTo>
                                  <a:pt x="12382" y="0"/>
                                  <a:pt x="11906" y="0"/>
                                  <a:pt x="11335" y="95"/>
                                </a:cubicBezTo>
                                <a:cubicBezTo>
                                  <a:pt x="9430" y="381"/>
                                  <a:pt x="7620" y="1048"/>
                                  <a:pt x="6096" y="1905"/>
                                </a:cubicBezTo>
                                <a:cubicBezTo>
                                  <a:pt x="2286" y="4096"/>
                                  <a:pt x="0" y="7906"/>
                                  <a:pt x="0" y="12002"/>
                                </a:cubicBezTo>
                                <a:lnTo>
                                  <a:pt x="0" y="83915"/>
                                </a:lnTo>
                                <a:cubicBezTo>
                                  <a:pt x="0" y="86011"/>
                                  <a:pt x="571" y="88106"/>
                                  <a:pt x="1810" y="89916"/>
                                </a:cubicBezTo>
                                <a:cubicBezTo>
                                  <a:pt x="2762" y="91440"/>
                                  <a:pt x="4286" y="92964"/>
                                  <a:pt x="6096" y="94012"/>
                                </a:cubicBezTo>
                                <a:cubicBezTo>
                                  <a:pt x="7620" y="94869"/>
                                  <a:pt x="9430" y="95536"/>
                                  <a:pt x="11335" y="95821"/>
                                </a:cubicBezTo>
                                <a:cubicBezTo>
                                  <a:pt x="11811" y="95821"/>
                                  <a:pt x="12287" y="95917"/>
                                  <a:pt x="12859" y="95917"/>
                                </a:cubicBezTo>
                                <a:cubicBezTo>
                                  <a:pt x="15145" y="95917"/>
                                  <a:pt x="17335" y="95155"/>
                                  <a:pt x="19050" y="93631"/>
                                </a:cubicBezTo>
                                <a:cubicBezTo>
                                  <a:pt x="21145" y="91821"/>
                                  <a:pt x="22384" y="89154"/>
                                  <a:pt x="22384" y="86392"/>
                                </a:cubicBezTo>
                                <a:lnTo>
                                  <a:pt x="22384" y="9525"/>
                                </a:lnTo>
                                <a:cubicBezTo>
                                  <a:pt x="22384" y="6763"/>
                                  <a:pt x="21145" y="4096"/>
                                  <a:pt x="19050" y="2286"/>
                                </a:cubicBezTo>
                                <a:cubicBezTo>
                                  <a:pt x="17335" y="762"/>
                                  <a:pt x="15145" y="0"/>
                                  <a:pt x="12859" y="0"/>
                                </a:cubicBezTo>
                                <a:lnTo>
                                  <a:pt x="12859" y="0"/>
                                </a:lnTo>
                                <a:close/>
                              </a:path>
                            </a:pathLst>
                          </a:custGeom>
                          <a:solidFill>
                            <a:srgbClr val="00A48D"/>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nvGrpSpPr>
                      <p:cNvPr id="947" name="Graphic 1544">
                        <a:extLst>
                          <a:ext uri="{FF2B5EF4-FFF2-40B4-BE49-F238E27FC236}">
                            <a16:creationId xmlns:a16="http://schemas.microsoft.com/office/drawing/2014/main" id="{8BE2F58C-0940-1DD3-5AE0-3E9BD25AE202}"/>
                          </a:ext>
                        </a:extLst>
                      </p:cNvPr>
                      <p:cNvGrpSpPr/>
                      <p:nvPr/>
                    </p:nvGrpSpPr>
                    <p:grpSpPr>
                      <a:xfrm>
                        <a:off x="5232940" y="1264560"/>
                        <a:ext cx="28058" cy="24288"/>
                        <a:chOff x="5232940" y="1264560"/>
                        <a:chExt cx="28058" cy="24288"/>
                      </a:xfrm>
                    </p:grpSpPr>
                    <p:sp>
                      <p:nvSpPr>
                        <p:cNvPr id="948" name="Free-form: Shape 947">
                          <a:extLst>
                            <a:ext uri="{FF2B5EF4-FFF2-40B4-BE49-F238E27FC236}">
                              <a16:creationId xmlns:a16="http://schemas.microsoft.com/office/drawing/2014/main" id="{DF9D888E-B9D8-40C7-54B7-22B0BE14F97E}"/>
                            </a:ext>
                          </a:extLst>
                        </p:cNvPr>
                        <p:cNvSpPr/>
                        <p:nvPr/>
                      </p:nvSpPr>
                      <p:spPr>
                        <a:xfrm>
                          <a:off x="5237671" y="1269323"/>
                          <a:ext cx="18565" cy="14763"/>
                        </a:xfrm>
                        <a:custGeom>
                          <a:avLst/>
                          <a:gdLst>
                            <a:gd name="connsiteX0" fmla="*/ 9231 w 18565"/>
                            <a:gd name="connsiteY0" fmla="*/ 14764 h 14763"/>
                            <a:gd name="connsiteX1" fmla="*/ 3706 w 18565"/>
                            <a:gd name="connsiteY1" fmla="*/ 13335 h 14763"/>
                            <a:gd name="connsiteX2" fmla="*/ 1039 w 18565"/>
                            <a:gd name="connsiteY2" fmla="*/ 10858 h 14763"/>
                            <a:gd name="connsiteX3" fmla="*/ 753 w 18565"/>
                            <a:gd name="connsiteY3" fmla="*/ 4286 h 14763"/>
                            <a:gd name="connsiteX4" fmla="*/ 9326 w 18565"/>
                            <a:gd name="connsiteY4" fmla="*/ 0 h 14763"/>
                            <a:gd name="connsiteX5" fmla="*/ 14850 w 18565"/>
                            <a:gd name="connsiteY5" fmla="*/ 1429 h 14763"/>
                            <a:gd name="connsiteX6" fmla="*/ 18565 w 18565"/>
                            <a:gd name="connsiteY6" fmla="*/ 7334 h 14763"/>
                            <a:gd name="connsiteX7" fmla="*/ 14850 w 18565"/>
                            <a:gd name="connsiteY7" fmla="*/ 13240 h 14763"/>
                            <a:gd name="connsiteX8" fmla="*/ 9326 w 18565"/>
                            <a:gd name="connsiteY8" fmla="*/ 14669 h 1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5" h="14763">
                              <a:moveTo>
                                <a:pt x="9231" y="14764"/>
                              </a:moveTo>
                              <a:cubicBezTo>
                                <a:pt x="7802" y="14764"/>
                                <a:pt x="5706" y="14478"/>
                                <a:pt x="3706" y="13335"/>
                              </a:cubicBezTo>
                              <a:cubicBezTo>
                                <a:pt x="2563" y="12668"/>
                                <a:pt x="1706" y="11906"/>
                                <a:pt x="1039" y="10858"/>
                              </a:cubicBezTo>
                              <a:cubicBezTo>
                                <a:pt x="-294" y="8763"/>
                                <a:pt x="-294" y="6382"/>
                                <a:pt x="753" y="4286"/>
                              </a:cubicBezTo>
                              <a:cubicBezTo>
                                <a:pt x="2182" y="1715"/>
                                <a:pt x="5516" y="0"/>
                                <a:pt x="9326" y="0"/>
                              </a:cubicBezTo>
                              <a:cubicBezTo>
                                <a:pt x="11326" y="0"/>
                                <a:pt x="13231" y="476"/>
                                <a:pt x="14850" y="1429"/>
                              </a:cubicBezTo>
                              <a:cubicBezTo>
                                <a:pt x="17136" y="2762"/>
                                <a:pt x="18565" y="4953"/>
                                <a:pt x="18565" y="7334"/>
                              </a:cubicBezTo>
                              <a:cubicBezTo>
                                <a:pt x="18565" y="9716"/>
                                <a:pt x="17136" y="12002"/>
                                <a:pt x="14850" y="13240"/>
                              </a:cubicBezTo>
                              <a:cubicBezTo>
                                <a:pt x="12850" y="14383"/>
                                <a:pt x="10755" y="14669"/>
                                <a:pt x="9326" y="14669"/>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949" name="Free-form: Shape 948">
                          <a:extLst>
                            <a:ext uri="{FF2B5EF4-FFF2-40B4-BE49-F238E27FC236}">
                              <a16:creationId xmlns:a16="http://schemas.microsoft.com/office/drawing/2014/main" id="{C1B651C8-CCCE-E81A-349F-130F56F77015}"/>
                            </a:ext>
                          </a:extLst>
                        </p:cNvPr>
                        <p:cNvSpPr/>
                        <p:nvPr/>
                      </p:nvSpPr>
                      <p:spPr>
                        <a:xfrm>
                          <a:off x="5232940" y="1264560"/>
                          <a:ext cx="28058" cy="24288"/>
                        </a:xfrm>
                        <a:custGeom>
                          <a:avLst/>
                          <a:gdLst>
                            <a:gd name="connsiteX0" fmla="*/ 14057 w 28058"/>
                            <a:gd name="connsiteY0" fmla="*/ 9525 h 24288"/>
                            <a:gd name="connsiteX1" fmla="*/ 17105 w 28058"/>
                            <a:gd name="connsiteY1" fmla="*/ 10287 h 24288"/>
                            <a:gd name="connsiteX2" fmla="*/ 18438 w 28058"/>
                            <a:gd name="connsiteY2" fmla="*/ 12097 h 24288"/>
                            <a:gd name="connsiteX3" fmla="*/ 17105 w 28058"/>
                            <a:gd name="connsiteY3" fmla="*/ 13907 h 24288"/>
                            <a:gd name="connsiteX4" fmla="*/ 13961 w 28058"/>
                            <a:gd name="connsiteY4" fmla="*/ 14669 h 24288"/>
                            <a:gd name="connsiteX5" fmla="*/ 10818 w 28058"/>
                            <a:gd name="connsiteY5" fmla="*/ 13907 h 24288"/>
                            <a:gd name="connsiteX6" fmla="*/ 9770 w 28058"/>
                            <a:gd name="connsiteY6" fmla="*/ 12954 h 24288"/>
                            <a:gd name="connsiteX7" fmla="*/ 14057 w 28058"/>
                            <a:gd name="connsiteY7" fmla="*/ 9525 h 24288"/>
                            <a:gd name="connsiteX8" fmla="*/ 14057 w 28058"/>
                            <a:gd name="connsiteY8" fmla="*/ 0 h 24288"/>
                            <a:gd name="connsiteX9" fmla="*/ 1388 w 28058"/>
                            <a:gd name="connsiteY9" fmla="*/ 6763 h 24288"/>
                            <a:gd name="connsiteX10" fmla="*/ 1769 w 28058"/>
                            <a:gd name="connsiteY10" fmla="*/ 18097 h 24288"/>
                            <a:gd name="connsiteX11" fmla="*/ 6151 w 28058"/>
                            <a:gd name="connsiteY11" fmla="*/ 22289 h 24288"/>
                            <a:gd name="connsiteX12" fmla="*/ 14057 w 28058"/>
                            <a:gd name="connsiteY12" fmla="*/ 24289 h 24288"/>
                            <a:gd name="connsiteX13" fmla="*/ 21962 w 28058"/>
                            <a:gd name="connsiteY13" fmla="*/ 22289 h 24288"/>
                            <a:gd name="connsiteX14" fmla="*/ 28058 w 28058"/>
                            <a:gd name="connsiteY14" fmla="*/ 12192 h 24288"/>
                            <a:gd name="connsiteX15" fmla="*/ 21962 w 28058"/>
                            <a:gd name="connsiteY15" fmla="*/ 2095 h 24288"/>
                            <a:gd name="connsiteX16" fmla="*/ 14152 w 28058"/>
                            <a:gd name="connsiteY16" fmla="*/ 95 h 24288"/>
                            <a:gd name="connsiteX17" fmla="*/ 14152 w 28058"/>
                            <a:gd name="connsiteY17" fmla="*/ 95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8" h="24288">
                              <a:moveTo>
                                <a:pt x="14057" y="9525"/>
                              </a:moveTo>
                              <a:cubicBezTo>
                                <a:pt x="15104" y="9525"/>
                                <a:pt x="16247" y="9716"/>
                                <a:pt x="17105" y="10287"/>
                              </a:cubicBezTo>
                              <a:cubicBezTo>
                                <a:pt x="17962" y="10763"/>
                                <a:pt x="18438" y="11430"/>
                                <a:pt x="18438" y="12097"/>
                              </a:cubicBezTo>
                              <a:cubicBezTo>
                                <a:pt x="18438" y="12764"/>
                                <a:pt x="17962" y="13430"/>
                                <a:pt x="17105" y="13907"/>
                              </a:cubicBezTo>
                              <a:cubicBezTo>
                                <a:pt x="16247" y="14383"/>
                                <a:pt x="15104" y="14669"/>
                                <a:pt x="13961" y="14669"/>
                              </a:cubicBezTo>
                              <a:cubicBezTo>
                                <a:pt x="12818" y="14669"/>
                                <a:pt x="11675" y="14383"/>
                                <a:pt x="10818" y="13907"/>
                              </a:cubicBezTo>
                              <a:cubicBezTo>
                                <a:pt x="10342" y="13621"/>
                                <a:pt x="9961" y="13335"/>
                                <a:pt x="9770" y="12954"/>
                              </a:cubicBezTo>
                              <a:cubicBezTo>
                                <a:pt x="8627" y="11049"/>
                                <a:pt x="11199" y="9525"/>
                                <a:pt x="14057" y="9525"/>
                              </a:cubicBezTo>
                              <a:moveTo>
                                <a:pt x="14057" y="0"/>
                              </a:moveTo>
                              <a:cubicBezTo>
                                <a:pt x="8532" y="0"/>
                                <a:pt x="3674" y="2572"/>
                                <a:pt x="1388" y="6763"/>
                              </a:cubicBezTo>
                              <a:cubicBezTo>
                                <a:pt x="-612" y="10382"/>
                                <a:pt x="-421" y="14573"/>
                                <a:pt x="1769" y="18097"/>
                              </a:cubicBezTo>
                              <a:cubicBezTo>
                                <a:pt x="2817" y="19812"/>
                                <a:pt x="4341" y="21241"/>
                                <a:pt x="6151" y="22289"/>
                              </a:cubicBezTo>
                              <a:cubicBezTo>
                                <a:pt x="8437" y="23622"/>
                                <a:pt x="11199" y="24289"/>
                                <a:pt x="14057" y="24289"/>
                              </a:cubicBezTo>
                              <a:cubicBezTo>
                                <a:pt x="16914" y="24289"/>
                                <a:pt x="19676" y="23622"/>
                                <a:pt x="21962" y="22289"/>
                              </a:cubicBezTo>
                              <a:cubicBezTo>
                                <a:pt x="25772" y="20098"/>
                                <a:pt x="28058" y="16288"/>
                                <a:pt x="28058" y="12192"/>
                              </a:cubicBezTo>
                              <a:cubicBezTo>
                                <a:pt x="28058" y="8096"/>
                                <a:pt x="25772" y="4286"/>
                                <a:pt x="21962" y="2095"/>
                              </a:cubicBezTo>
                              <a:cubicBezTo>
                                <a:pt x="19676" y="762"/>
                                <a:pt x="16914" y="95"/>
                                <a:pt x="14152" y="95"/>
                              </a:cubicBezTo>
                              <a:lnTo>
                                <a:pt x="14152" y="95"/>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grpSp>
                <p:nvGrpSpPr>
                  <p:cNvPr id="895" name="Graphic 1544">
                    <a:extLst>
                      <a:ext uri="{FF2B5EF4-FFF2-40B4-BE49-F238E27FC236}">
                        <a16:creationId xmlns:a16="http://schemas.microsoft.com/office/drawing/2014/main" id="{7E3CADBF-84C7-E610-8A08-789ADE0F060D}"/>
                      </a:ext>
                    </a:extLst>
                  </p:cNvPr>
                  <p:cNvGrpSpPr/>
                  <p:nvPr/>
                </p:nvGrpSpPr>
                <p:grpSpPr>
                  <a:xfrm>
                    <a:off x="5216576" y="1248178"/>
                    <a:ext cx="49892" cy="43719"/>
                    <a:chOff x="5216576" y="1248178"/>
                    <a:chExt cx="49892" cy="43719"/>
                  </a:xfrm>
                </p:grpSpPr>
                <p:grpSp>
                  <p:nvGrpSpPr>
                    <p:cNvPr id="928" name="Graphic 1544">
                      <a:extLst>
                        <a:ext uri="{FF2B5EF4-FFF2-40B4-BE49-F238E27FC236}">
                          <a16:creationId xmlns:a16="http://schemas.microsoft.com/office/drawing/2014/main" id="{B5C33141-53A4-796E-4BDE-7952E4ACE719}"/>
                        </a:ext>
                      </a:extLst>
                    </p:cNvPr>
                    <p:cNvGrpSpPr/>
                    <p:nvPr/>
                  </p:nvGrpSpPr>
                  <p:grpSpPr>
                    <a:xfrm>
                      <a:off x="5216576" y="1248178"/>
                      <a:ext cx="49892" cy="43719"/>
                      <a:chOff x="5216576" y="1248178"/>
                      <a:chExt cx="49892" cy="43719"/>
                    </a:xfrm>
                  </p:grpSpPr>
                  <p:grpSp>
                    <p:nvGrpSpPr>
                      <p:cNvPr id="932" name="Graphic 1544">
                        <a:extLst>
                          <a:ext uri="{FF2B5EF4-FFF2-40B4-BE49-F238E27FC236}">
                            <a16:creationId xmlns:a16="http://schemas.microsoft.com/office/drawing/2014/main" id="{2F9675CD-8274-9445-0C91-08178D6CFE5E}"/>
                          </a:ext>
                        </a:extLst>
                      </p:cNvPr>
                      <p:cNvGrpSpPr/>
                      <p:nvPr/>
                    </p:nvGrpSpPr>
                    <p:grpSpPr>
                      <a:xfrm>
                        <a:off x="5239588" y="1261036"/>
                        <a:ext cx="26881" cy="30860"/>
                        <a:chOff x="5239588" y="1261036"/>
                        <a:chExt cx="26881" cy="30860"/>
                      </a:xfrm>
                    </p:grpSpPr>
                    <p:sp>
                      <p:nvSpPr>
                        <p:cNvPr id="939" name="Free-form: Shape 938">
                          <a:extLst>
                            <a:ext uri="{FF2B5EF4-FFF2-40B4-BE49-F238E27FC236}">
                              <a16:creationId xmlns:a16="http://schemas.microsoft.com/office/drawing/2014/main" id="{8685E196-88AC-04A5-22F3-47E4762EF016}"/>
                            </a:ext>
                          </a:extLst>
                        </p:cNvPr>
                        <p:cNvSpPr/>
                        <p:nvPr/>
                      </p:nvSpPr>
                      <p:spPr>
                        <a:xfrm>
                          <a:off x="5244286" y="1265799"/>
                          <a:ext cx="17451" cy="21240"/>
                        </a:xfrm>
                        <a:custGeom>
                          <a:avLst/>
                          <a:gdLst>
                            <a:gd name="connsiteX0" fmla="*/ 4806 w 17451"/>
                            <a:gd name="connsiteY0" fmla="*/ 21241 h 21240"/>
                            <a:gd name="connsiteX1" fmla="*/ 1568 w 17451"/>
                            <a:gd name="connsiteY1" fmla="*/ 20002 h 21240"/>
                            <a:gd name="connsiteX2" fmla="*/ 520 w 17451"/>
                            <a:gd name="connsiteY2" fmla="*/ 14478 h 21240"/>
                            <a:gd name="connsiteX3" fmla="*/ 329 w 17451"/>
                            <a:gd name="connsiteY3" fmla="*/ 10573 h 21240"/>
                            <a:gd name="connsiteX4" fmla="*/ 2425 w 17451"/>
                            <a:gd name="connsiteY4" fmla="*/ 4763 h 21240"/>
                            <a:gd name="connsiteX5" fmla="*/ 9473 w 17451"/>
                            <a:gd name="connsiteY5" fmla="*/ 667 h 21240"/>
                            <a:gd name="connsiteX6" fmla="*/ 11855 w 17451"/>
                            <a:gd name="connsiteY6" fmla="*/ 0 h 21240"/>
                            <a:gd name="connsiteX7" fmla="*/ 13474 w 17451"/>
                            <a:gd name="connsiteY7" fmla="*/ 286 h 21240"/>
                            <a:gd name="connsiteX8" fmla="*/ 16331 w 17451"/>
                            <a:gd name="connsiteY8" fmla="*/ 3048 h 21240"/>
                            <a:gd name="connsiteX9" fmla="*/ 16141 w 17451"/>
                            <a:gd name="connsiteY9" fmla="*/ 14478 h 21240"/>
                            <a:gd name="connsiteX10" fmla="*/ 14236 w 17451"/>
                            <a:gd name="connsiteY10" fmla="*/ 16478 h 21240"/>
                            <a:gd name="connsiteX11" fmla="*/ 7283 w 17451"/>
                            <a:gd name="connsiteY11" fmla="*/ 20574 h 21240"/>
                            <a:gd name="connsiteX12" fmla="*/ 4901 w 17451"/>
                            <a:gd name="connsiteY12" fmla="*/ 21241 h 2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51" h="21240">
                              <a:moveTo>
                                <a:pt x="4806" y="21241"/>
                              </a:moveTo>
                              <a:cubicBezTo>
                                <a:pt x="3663" y="21241"/>
                                <a:pt x="2425" y="20764"/>
                                <a:pt x="1568" y="20002"/>
                              </a:cubicBezTo>
                              <a:cubicBezTo>
                                <a:pt x="44" y="18574"/>
                                <a:pt x="-433" y="16288"/>
                                <a:pt x="520" y="14478"/>
                              </a:cubicBezTo>
                              <a:cubicBezTo>
                                <a:pt x="901" y="13716"/>
                                <a:pt x="1187" y="12668"/>
                                <a:pt x="329" y="10573"/>
                              </a:cubicBezTo>
                              <a:cubicBezTo>
                                <a:pt x="-528" y="8382"/>
                                <a:pt x="329" y="5905"/>
                                <a:pt x="2425" y="4763"/>
                              </a:cubicBezTo>
                              <a:lnTo>
                                <a:pt x="9473" y="667"/>
                              </a:lnTo>
                              <a:cubicBezTo>
                                <a:pt x="10235" y="286"/>
                                <a:pt x="10997" y="0"/>
                                <a:pt x="11855" y="0"/>
                              </a:cubicBezTo>
                              <a:cubicBezTo>
                                <a:pt x="12426" y="0"/>
                                <a:pt x="12902" y="0"/>
                                <a:pt x="13474" y="286"/>
                              </a:cubicBezTo>
                              <a:cubicBezTo>
                                <a:pt x="14807" y="762"/>
                                <a:pt x="15855" y="1810"/>
                                <a:pt x="16331" y="3048"/>
                              </a:cubicBezTo>
                              <a:cubicBezTo>
                                <a:pt x="17855" y="7144"/>
                                <a:pt x="17855" y="10954"/>
                                <a:pt x="16141" y="14478"/>
                              </a:cubicBezTo>
                              <a:cubicBezTo>
                                <a:pt x="15760" y="15335"/>
                                <a:pt x="15093" y="16002"/>
                                <a:pt x="14236" y="16478"/>
                              </a:cubicBezTo>
                              <a:lnTo>
                                <a:pt x="7283" y="20574"/>
                              </a:lnTo>
                              <a:cubicBezTo>
                                <a:pt x="6521" y="21050"/>
                                <a:pt x="5663" y="21241"/>
                                <a:pt x="4901" y="21241"/>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940" name="Free-form: Shape 939">
                          <a:extLst>
                            <a:ext uri="{FF2B5EF4-FFF2-40B4-BE49-F238E27FC236}">
                              <a16:creationId xmlns:a16="http://schemas.microsoft.com/office/drawing/2014/main" id="{765CA962-573C-38DF-7428-F1D7F8F87F61}"/>
                            </a:ext>
                          </a:extLst>
                        </p:cNvPr>
                        <p:cNvSpPr/>
                        <p:nvPr/>
                      </p:nvSpPr>
                      <p:spPr>
                        <a:xfrm>
                          <a:off x="5239588" y="1261036"/>
                          <a:ext cx="26881" cy="30860"/>
                        </a:xfrm>
                        <a:custGeom>
                          <a:avLst/>
                          <a:gdLst>
                            <a:gd name="connsiteX0" fmla="*/ 16458 w 26881"/>
                            <a:gd name="connsiteY0" fmla="*/ 9525 h 30860"/>
                            <a:gd name="connsiteX1" fmla="*/ 16458 w 26881"/>
                            <a:gd name="connsiteY1" fmla="*/ 17145 h 30860"/>
                            <a:gd name="connsiteX2" fmla="*/ 9504 w 26881"/>
                            <a:gd name="connsiteY2" fmla="*/ 21241 h 30860"/>
                            <a:gd name="connsiteX3" fmla="*/ 9504 w 26881"/>
                            <a:gd name="connsiteY3" fmla="*/ 13621 h 30860"/>
                            <a:gd name="connsiteX4" fmla="*/ 16458 w 26881"/>
                            <a:gd name="connsiteY4" fmla="*/ 9525 h 30860"/>
                            <a:gd name="connsiteX5" fmla="*/ 16458 w 26881"/>
                            <a:gd name="connsiteY5" fmla="*/ 0 h 30860"/>
                            <a:gd name="connsiteX6" fmla="*/ 11695 w 26881"/>
                            <a:gd name="connsiteY6" fmla="*/ 1333 h 30860"/>
                            <a:gd name="connsiteX7" fmla="*/ 4742 w 26881"/>
                            <a:gd name="connsiteY7" fmla="*/ 5429 h 30860"/>
                            <a:gd name="connsiteX8" fmla="*/ 646 w 26881"/>
                            <a:gd name="connsiteY8" fmla="*/ 17050 h 30860"/>
                            <a:gd name="connsiteX9" fmla="*/ 837 w 26881"/>
                            <a:gd name="connsiteY9" fmla="*/ 17526 h 30860"/>
                            <a:gd name="connsiteX10" fmla="*/ 3123 w 26881"/>
                            <a:gd name="connsiteY10" fmla="*/ 28289 h 30860"/>
                            <a:gd name="connsiteX11" fmla="*/ 9600 w 26881"/>
                            <a:gd name="connsiteY11" fmla="*/ 30861 h 30860"/>
                            <a:gd name="connsiteX12" fmla="*/ 14362 w 26881"/>
                            <a:gd name="connsiteY12" fmla="*/ 29527 h 30860"/>
                            <a:gd name="connsiteX13" fmla="*/ 21315 w 26881"/>
                            <a:gd name="connsiteY13" fmla="*/ 25432 h 30860"/>
                            <a:gd name="connsiteX14" fmla="*/ 25125 w 26881"/>
                            <a:gd name="connsiteY14" fmla="*/ 21336 h 30860"/>
                            <a:gd name="connsiteX15" fmla="*/ 25506 w 26881"/>
                            <a:gd name="connsiteY15" fmla="*/ 6191 h 30860"/>
                            <a:gd name="connsiteX16" fmla="*/ 19791 w 26881"/>
                            <a:gd name="connsiteY16" fmla="*/ 571 h 30860"/>
                            <a:gd name="connsiteX17" fmla="*/ 16648 w 26881"/>
                            <a:gd name="connsiteY17" fmla="*/ 0 h 30860"/>
                            <a:gd name="connsiteX18" fmla="*/ 16648 w 26881"/>
                            <a:gd name="connsiteY18" fmla="*/ 0 h 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81" h="30860">
                              <a:moveTo>
                                <a:pt x="16458" y="9525"/>
                              </a:moveTo>
                              <a:cubicBezTo>
                                <a:pt x="17696" y="12668"/>
                                <a:pt x="17410" y="15145"/>
                                <a:pt x="16458" y="17145"/>
                              </a:cubicBezTo>
                              <a:lnTo>
                                <a:pt x="9504" y="21241"/>
                              </a:lnTo>
                              <a:cubicBezTo>
                                <a:pt x="10457" y="19145"/>
                                <a:pt x="10743" y="16764"/>
                                <a:pt x="9504" y="13621"/>
                              </a:cubicBezTo>
                              <a:lnTo>
                                <a:pt x="16458" y="9525"/>
                              </a:lnTo>
                              <a:moveTo>
                                <a:pt x="16458" y="0"/>
                              </a:moveTo>
                              <a:cubicBezTo>
                                <a:pt x="14838" y="0"/>
                                <a:pt x="13124" y="476"/>
                                <a:pt x="11695" y="1333"/>
                              </a:cubicBezTo>
                              <a:lnTo>
                                <a:pt x="4742" y="5429"/>
                              </a:lnTo>
                              <a:cubicBezTo>
                                <a:pt x="741" y="7810"/>
                                <a:pt x="-1068" y="12668"/>
                                <a:pt x="646" y="17050"/>
                              </a:cubicBezTo>
                              <a:cubicBezTo>
                                <a:pt x="646" y="17240"/>
                                <a:pt x="741" y="17431"/>
                                <a:pt x="837" y="17526"/>
                              </a:cubicBezTo>
                              <a:cubicBezTo>
                                <a:pt x="-783" y="21241"/>
                                <a:pt x="75" y="25527"/>
                                <a:pt x="3123" y="28289"/>
                              </a:cubicBezTo>
                              <a:cubicBezTo>
                                <a:pt x="4932" y="30004"/>
                                <a:pt x="7218" y="30861"/>
                                <a:pt x="9600" y="30861"/>
                              </a:cubicBezTo>
                              <a:cubicBezTo>
                                <a:pt x="11219" y="30861"/>
                                <a:pt x="12933" y="30480"/>
                                <a:pt x="14362" y="29527"/>
                              </a:cubicBezTo>
                              <a:lnTo>
                                <a:pt x="21315" y="25432"/>
                              </a:lnTo>
                              <a:cubicBezTo>
                                <a:pt x="22935" y="24479"/>
                                <a:pt x="24268" y="23051"/>
                                <a:pt x="25125" y="21336"/>
                              </a:cubicBezTo>
                              <a:cubicBezTo>
                                <a:pt x="26649" y="18097"/>
                                <a:pt x="27983" y="12859"/>
                                <a:pt x="25506" y="6191"/>
                              </a:cubicBezTo>
                              <a:cubicBezTo>
                                <a:pt x="24554" y="3619"/>
                                <a:pt x="22458" y="1524"/>
                                <a:pt x="19791" y="571"/>
                              </a:cubicBezTo>
                              <a:cubicBezTo>
                                <a:pt x="18744" y="190"/>
                                <a:pt x="17696" y="0"/>
                                <a:pt x="16648" y="0"/>
                              </a:cubicBezTo>
                              <a:lnTo>
                                <a:pt x="16648"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933" name="Graphic 1544">
                        <a:extLst>
                          <a:ext uri="{FF2B5EF4-FFF2-40B4-BE49-F238E27FC236}">
                            <a16:creationId xmlns:a16="http://schemas.microsoft.com/office/drawing/2014/main" id="{15E25ABC-B655-2C81-8D42-820AE416A401}"/>
                          </a:ext>
                        </a:extLst>
                      </p:cNvPr>
                      <p:cNvGrpSpPr/>
                      <p:nvPr/>
                    </p:nvGrpSpPr>
                    <p:grpSpPr>
                      <a:xfrm>
                        <a:off x="5217374" y="1248178"/>
                        <a:ext cx="48196" cy="36004"/>
                        <a:chOff x="5217374" y="1248178"/>
                        <a:chExt cx="48196" cy="36004"/>
                      </a:xfrm>
                    </p:grpSpPr>
                    <p:sp>
                      <p:nvSpPr>
                        <p:cNvPr id="937" name="Free-form: Shape 936">
                          <a:extLst>
                            <a:ext uri="{FF2B5EF4-FFF2-40B4-BE49-F238E27FC236}">
                              <a16:creationId xmlns:a16="http://schemas.microsoft.com/office/drawing/2014/main" id="{8AC497FE-2289-427B-625E-51A34CE23B49}"/>
                            </a:ext>
                          </a:extLst>
                        </p:cNvPr>
                        <p:cNvSpPr/>
                        <p:nvPr/>
                      </p:nvSpPr>
                      <p:spPr>
                        <a:xfrm>
                          <a:off x="5222136" y="1252940"/>
                          <a:ext cx="38671" cy="26479"/>
                        </a:xfrm>
                        <a:custGeom>
                          <a:avLst/>
                          <a:gdLst>
                            <a:gd name="connsiteX0" fmla="*/ 26956 w 38671"/>
                            <a:gd name="connsiteY0" fmla="*/ 26479 h 26479"/>
                            <a:gd name="connsiteX1" fmla="*/ 24575 w 38671"/>
                            <a:gd name="connsiteY1" fmla="*/ 25813 h 26479"/>
                            <a:gd name="connsiteX2" fmla="*/ 2381 w 38671"/>
                            <a:gd name="connsiteY2" fmla="*/ 12954 h 26479"/>
                            <a:gd name="connsiteX3" fmla="*/ 0 w 38671"/>
                            <a:gd name="connsiteY3" fmla="*/ 8858 h 26479"/>
                            <a:gd name="connsiteX4" fmla="*/ 2381 w 38671"/>
                            <a:gd name="connsiteY4" fmla="*/ 4763 h 26479"/>
                            <a:gd name="connsiteX5" fmla="*/ 9335 w 38671"/>
                            <a:gd name="connsiteY5" fmla="*/ 667 h 26479"/>
                            <a:gd name="connsiteX6" fmla="*/ 11716 w 38671"/>
                            <a:gd name="connsiteY6" fmla="*/ 0 h 26479"/>
                            <a:gd name="connsiteX7" fmla="*/ 14097 w 38671"/>
                            <a:gd name="connsiteY7" fmla="*/ 667 h 26479"/>
                            <a:gd name="connsiteX8" fmla="*/ 36290 w 38671"/>
                            <a:gd name="connsiteY8" fmla="*/ 13526 h 26479"/>
                            <a:gd name="connsiteX9" fmla="*/ 38672 w 38671"/>
                            <a:gd name="connsiteY9" fmla="*/ 17621 h 26479"/>
                            <a:gd name="connsiteX10" fmla="*/ 36290 w 38671"/>
                            <a:gd name="connsiteY10" fmla="*/ 21717 h 26479"/>
                            <a:gd name="connsiteX11" fmla="*/ 29242 w 38671"/>
                            <a:gd name="connsiteY11" fmla="*/ 25813 h 26479"/>
                            <a:gd name="connsiteX12" fmla="*/ 26861 w 38671"/>
                            <a:gd name="connsiteY12" fmla="*/ 26479 h 2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71" h="26479">
                              <a:moveTo>
                                <a:pt x="26956" y="26479"/>
                              </a:moveTo>
                              <a:cubicBezTo>
                                <a:pt x="26099" y="26479"/>
                                <a:pt x="25337" y="26289"/>
                                <a:pt x="24575" y="25813"/>
                              </a:cubicBezTo>
                              <a:lnTo>
                                <a:pt x="2381" y="12954"/>
                              </a:lnTo>
                              <a:cubicBezTo>
                                <a:pt x="953" y="12097"/>
                                <a:pt x="0" y="10573"/>
                                <a:pt x="0" y="8858"/>
                              </a:cubicBezTo>
                              <a:cubicBezTo>
                                <a:pt x="0" y="7144"/>
                                <a:pt x="857" y="5620"/>
                                <a:pt x="2381" y="4763"/>
                              </a:cubicBezTo>
                              <a:lnTo>
                                <a:pt x="9335" y="667"/>
                              </a:lnTo>
                              <a:cubicBezTo>
                                <a:pt x="10096" y="191"/>
                                <a:pt x="10858" y="0"/>
                                <a:pt x="11716" y="0"/>
                              </a:cubicBezTo>
                              <a:cubicBezTo>
                                <a:pt x="12573" y="0"/>
                                <a:pt x="13335" y="191"/>
                                <a:pt x="14097" y="667"/>
                              </a:cubicBezTo>
                              <a:lnTo>
                                <a:pt x="36290" y="13526"/>
                              </a:lnTo>
                              <a:cubicBezTo>
                                <a:pt x="37719" y="14383"/>
                                <a:pt x="38672" y="15907"/>
                                <a:pt x="38672" y="17621"/>
                              </a:cubicBezTo>
                              <a:cubicBezTo>
                                <a:pt x="38672" y="19336"/>
                                <a:pt x="37814" y="20860"/>
                                <a:pt x="36290" y="21717"/>
                              </a:cubicBezTo>
                              <a:lnTo>
                                <a:pt x="29242" y="25813"/>
                              </a:lnTo>
                              <a:cubicBezTo>
                                <a:pt x="28480" y="26194"/>
                                <a:pt x="27718" y="26479"/>
                                <a:pt x="26861" y="26479"/>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938" name="Free-form: Shape 937">
                          <a:extLst>
                            <a:ext uri="{FF2B5EF4-FFF2-40B4-BE49-F238E27FC236}">
                              <a16:creationId xmlns:a16="http://schemas.microsoft.com/office/drawing/2014/main" id="{578CE921-FF3D-6A56-B913-FEF5E05FBB43}"/>
                            </a:ext>
                          </a:extLst>
                        </p:cNvPr>
                        <p:cNvSpPr/>
                        <p:nvPr/>
                      </p:nvSpPr>
                      <p:spPr>
                        <a:xfrm>
                          <a:off x="5217374" y="1248178"/>
                          <a:ext cx="48196" cy="36004"/>
                        </a:xfrm>
                        <a:custGeom>
                          <a:avLst/>
                          <a:gdLst>
                            <a:gd name="connsiteX0" fmla="*/ 16478 w 48196"/>
                            <a:gd name="connsiteY0" fmla="*/ 9525 h 36004"/>
                            <a:gd name="connsiteX1" fmla="*/ 38672 w 48196"/>
                            <a:gd name="connsiteY1" fmla="*/ 22384 h 36004"/>
                            <a:gd name="connsiteX2" fmla="*/ 31718 w 48196"/>
                            <a:gd name="connsiteY2" fmla="*/ 26479 h 36004"/>
                            <a:gd name="connsiteX3" fmla="*/ 9525 w 48196"/>
                            <a:gd name="connsiteY3" fmla="*/ 13621 h 36004"/>
                            <a:gd name="connsiteX4" fmla="*/ 16478 w 48196"/>
                            <a:gd name="connsiteY4" fmla="*/ 9525 h 36004"/>
                            <a:gd name="connsiteX5" fmla="*/ 16478 w 48196"/>
                            <a:gd name="connsiteY5" fmla="*/ 0 h 36004"/>
                            <a:gd name="connsiteX6" fmla="*/ 11716 w 48196"/>
                            <a:gd name="connsiteY6" fmla="*/ 1333 h 36004"/>
                            <a:gd name="connsiteX7" fmla="*/ 4763 w 48196"/>
                            <a:gd name="connsiteY7" fmla="*/ 5429 h 36004"/>
                            <a:gd name="connsiteX8" fmla="*/ 0 w 48196"/>
                            <a:gd name="connsiteY8" fmla="*/ 13716 h 36004"/>
                            <a:gd name="connsiteX9" fmla="*/ 4763 w 48196"/>
                            <a:gd name="connsiteY9" fmla="*/ 21907 h 36004"/>
                            <a:gd name="connsiteX10" fmla="*/ 26956 w 48196"/>
                            <a:gd name="connsiteY10" fmla="*/ 34766 h 36004"/>
                            <a:gd name="connsiteX11" fmla="*/ 31718 w 48196"/>
                            <a:gd name="connsiteY11" fmla="*/ 36004 h 36004"/>
                            <a:gd name="connsiteX12" fmla="*/ 36481 w 48196"/>
                            <a:gd name="connsiteY12" fmla="*/ 34671 h 36004"/>
                            <a:gd name="connsiteX13" fmla="*/ 43434 w 48196"/>
                            <a:gd name="connsiteY13" fmla="*/ 30575 h 36004"/>
                            <a:gd name="connsiteX14" fmla="*/ 48197 w 48196"/>
                            <a:gd name="connsiteY14" fmla="*/ 22289 h 36004"/>
                            <a:gd name="connsiteX15" fmla="*/ 43434 w 48196"/>
                            <a:gd name="connsiteY15" fmla="*/ 14097 h 36004"/>
                            <a:gd name="connsiteX16" fmla="*/ 21241 w 48196"/>
                            <a:gd name="connsiteY16" fmla="*/ 1238 h 36004"/>
                            <a:gd name="connsiteX17" fmla="*/ 16478 w 48196"/>
                            <a:gd name="connsiteY17" fmla="*/ 0 h 36004"/>
                            <a:gd name="connsiteX18" fmla="*/ 16478 w 48196"/>
                            <a:gd name="connsiteY18" fmla="*/ 0 h 3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196" h="36004">
                              <a:moveTo>
                                <a:pt x="16478" y="9525"/>
                              </a:moveTo>
                              <a:lnTo>
                                <a:pt x="38672" y="22384"/>
                              </a:lnTo>
                              <a:lnTo>
                                <a:pt x="31718" y="26479"/>
                              </a:lnTo>
                              <a:lnTo>
                                <a:pt x="9525" y="13621"/>
                              </a:lnTo>
                              <a:lnTo>
                                <a:pt x="16478" y="9525"/>
                              </a:lnTo>
                              <a:moveTo>
                                <a:pt x="16478" y="0"/>
                              </a:moveTo>
                              <a:cubicBezTo>
                                <a:pt x="14859" y="0"/>
                                <a:pt x="13145" y="476"/>
                                <a:pt x="11716" y="1333"/>
                              </a:cubicBezTo>
                              <a:lnTo>
                                <a:pt x="4763" y="5429"/>
                              </a:lnTo>
                              <a:cubicBezTo>
                                <a:pt x="1810" y="7144"/>
                                <a:pt x="0" y="10287"/>
                                <a:pt x="0" y="13716"/>
                              </a:cubicBezTo>
                              <a:cubicBezTo>
                                <a:pt x="0" y="17145"/>
                                <a:pt x="1810" y="20288"/>
                                <a:pt x="4763" y="21907"/>
                              </a:cubicBezTo>
                              <a:lnTo>
                                <a:pt x="26956" y="34766"/>
                              </a:lnTo>
                              <a:cubicBezTo>
                                <a:pt x="28385" y="35623"/>
                                <a:pt x="30099" y="36004"/>
                                <a:pt x="31718" y="36004"/>
                              </a:cubicBezTo>
                              <a:cubicBezTo>
                                <a:pt x="33338" y="36004"/>
                                <a:pt x="35052" y="35528"/>
                                <a:pt x="36481" y="34671"/>
                              </a:cubicBezTo>
                              <a:lnTo>
                                <a:pt x="43434" y="30575"/>
                              </a:lnTo>
                              <a:cubicBezTo>
                                <a:pt x="46387" y="28861"/>
                                <a:pt x="48197" y="25717"/>
                                <a:pt x="48197" y="22289"/>
                              </a:cubicBezTo>
                              <a:cubicBezTo>
                                <a:pt x="48197" y="18859"/>
                                <a:pt x="46387" y="15716"/>
                                <a:pt x="43434" y="14097"/>
                              </a:cubicBezTo>
                              <a:lnTo>
                                <a:pt x="21241" y="1238"/>
                              </a:lnTo>
                              <a:cubicBezTo>
                                <a:pt x="19812" y="381"/>
                                <a:pt x="18098" y="0"/>
                                <a:pt x="16478" y="0"/>
                              </a:cubicBezTo>
                              <a:lnTo>
                                <a:pt x="16478"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934" name="Graphic 1544">
                        <a:extLst>
                          <a:ext uri="{FF2B5EF4-FFF2-40B4-BE49-F238E27FC236}">
                            <a16:creationId xmlns:a16="http://schemas.microsoft.com/office/drawing/2014/main" id="{CF9A5B78-5224-1B77-B0CE-4AD350AA0E57}"/>
                          </a:ext>
                        </a:extLst>
                      </p:cNvPr>
                      <p:cNvGrpSpPr/>
                      <p:nvPr/>
                    </p:nvGrpSpPr>
                    <p:grpSpPr>
                      <a:xfrm>
                        <a:off x="5216576" y="1252273"/>
                        <a:ext cx="42558" cy="39623"/>
                        <a:chOff x="5216576" y="1252273"/>
                        <a:chExt cx="42558" cy="39623"/>
                      </a:xfrm>
                    </p:grpSpPr>
                    <p:sp>
                      <p:nvSpPr>
                        <p:cNvPr id="935" name="Free-form: Shape 934">
                          <a:extLst>
                            <a:ext uri="{FF2B5EF4-FFF2-40B4-BE49-F238E27FC236}">
                              <a16:creationId xmlns:a16="http://schemas.microsoft.com/office/drawing/2014/main" id="{E716585E-53BF-2687-A60C-AECDB9B6E33F}"/>
                            </a:ext>
                          </a:extLst>
                        </p:cNvPr>
                        <p:cNvSpPr/>
                        <p:nvPr/>
                      </p:nvSpPr>
                      <p:spPr>
                        <a:xfrm>
                          <a:off x="5221565" y="1256941"/>
                          <a:ext cx="33028" cy="30098"/>
                        </a:xfrm>
                        <a:custGeom>
                          <a:avLst/>
                          <a:gdLst>
                            <a:gd name="connsiteX0" fmla="*/ 27527 w 33028"/>
                            <a:gd name="connsiteY0" fmla="*/ 30099 h 30098"/>
                            <a:gd name="connsiteX1" fmla="*/ 26003 w 33028"/>
                            <a:gd name="connsiteY1" fmla="*/ 29813 h 30098"/>
                            <a:gd name="connsiteX2" fmla="*/ 22098 w 33028"/>
                            <a:gd name="connsiteY2" fmla="*/ 28480 h 30098"/>
                            <a:gd name="connsiteX3" fmla="*/ 10001 w 33028"/>
                            <a:gd name="connsiteY3" fmla="*/ 21622 h 30098"/>
                            <a:gd name="connsiteX4" fmla="*/ 9239 w 33028"/>
                            <a:gd name="connsiteY4" fmla="*/ 21050 h 30098"/>
                            <a:gd name="connsiteX5" fmla="*/ 2191 w 33028"/>
                            <a:gd name="connsiteY5" fmla="*/ 14764 h 30098"/>
                            <a:gd name="connsiteX6" fmla="*/ 857 w 33028"/>
                            <a:gd name="connsiteY6" fmla="*/ 12668 h 30098"/>
                            <a:gd name="connsiteX7" fmla="*/ 0 w 33028"/>
                            <a:gd name="connsiteY7" fmla="*/ 8572 h 30098"/>
                            <a:gd name="connsiteX8" fmla="*/ 190 w 33028"/>
                            <a:gd name="connsiteY8" fmla="*/ 5143 h 30098"/>
                            <a:gd name="connsiteX9" fmla="*/ 1143 w 33028"/>
                            <a:gd name="connsiteY9" fmla="*/ 2477 h 30098"/>
                            <a:gd name="connsiteX10" fmla="*/ 4001 w 33028"/>
                            <a:gd name="connsiteY10" fmla="*/ 190 h 30098"/>
                            <a:gd name="connsiteX11" fmla="*/ 5239 w 33028"/>
                            <a:gd name="connsiteY11" fmla="*/ 0 h 30098"/>
                            <a:gd name="connsiteX12" fmla="*/ 7620 w 33028"/>
                            <a:gd name="connsiteY12" fmla="*/ 667 h 30098"/>
                            <a:gd name="connsiteX13" fmla="*/ 29813 w 33028"/>
                            <a:gd name="connsiteY13" fmla="*/ 13526 h 30098"/>
                            <a:gd name="connsiteX14" fmla="*/ 31909 w 33028"/>
                            <a:gd name="connsiteY14" fmla="*/ 16002 h 30098"/>
                            <a:gd name="connsiteX15" fmla="*/ 31718 w 33028"/>
                            <a:gd name="connsiteY15" fmla="*/ 27432 h 30098"/>
                            <a:gd name="connsiteX16" fmla="*/ 27432 w 33028"/>
                            <a:gd name="connsiteY16" fmla="*/ 30099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28" h="30098">
                              <a:moveTo>
                                <a:pt x="27527" y="30099"/>
                              </a:moveTo>
                              <a:cubicBezTo>
                                <a:pt x="27051" y="30099"/>
                                <a:pt x="26479" y="30099"/>
                                <a:pt x="26003" y="29813"/>
                              </a:cubicBezTo>
                              <a:lnTo>
                                <a:pt x="22098" y="28480"/>
                              </a:lnTo>
                              <a:lnTo>
                                <a:pt x="10001" y="21622"/>
                              </a:lnTo>
                              <a:cubicBezTo>
                                <a:pt x="10001" y="21622"/>
                                <a:pt x="9430" y="21241"/>
                                <a:pt x="9239" y="21050"/>
                              </a:cubicBezTo>
                              <a:lnTo>
                                <a:pt x="2191" y="14764"/>
                              </a:lnTo>
                              <a:cubicBezTo>
                                <a:pt x="1524" y="14192"/>
                                <a:pt x="1143" y="13526"/>
                                <a:pt x="857" y="12668"/>
                              </a:cubicBezTo>
                              <a:cubicBezTo>
                                <a:pt x="381" y="11240"/>
                                <a:pt x="95" y="9906"/>
                                <a:pt x="0" y="8572"/>
                              </a:cubicBezTo>
                              <a:cubicBezTo>
                                <a:pt x="0" y="7429"/>
                                <a:pt x="0" y="6191"/>
                                <a:pt x="190" y="5143"/>
                              </a:cubicBezTo>
                              <a:cubicBezTo>
                                <a:pt x="381" y="4286"/>
                                <a:pt x="667" y="3334"/>
                                <a:pt x="1143" y="2477"/>
                              </a:cubicBezTo>
                              <a:cubicBezTo>
                                <a:pt x="1715" y="1333"/>
                                <a:pt x="2762" y="476"/>
                                <a:pt x="4001" y="190"/>
                              </a:cubicBezTo>
                              <a:cubicBezTo>
                                <a:pt x="4382" y="95"/>
                                <a:pt x="4858" y="0"/>
                                <a:pt x="5239" y="0"/>
                              </a:cubicBezTo>
                              <a:cubicBezTo>
                                <a:pt x="6096" y="0"/>
                                <a:pt x="6858" y="190"/>
                                <a:pt x="7620" y="667"/>
                              </a:cubicBezTo>
                              <a:lnTo>
                                <a:pt x="29813" y="13526"/>
                              </a:lnTo>
                              <a:cubicBezTo>
                                <a:pt x="30766" y="14097"/>
                                <a:pt x="31528" y="14954"/>
                                <a:pt x="31909" y="16002"/>
                              </a:cubicBezTo>
                              <a:cubicBezTo>
                                <a:pt x="33433" y="20098"/>
                                <a:pt x="33433" y="23908"/>
                                <a:pt x="31718" y="27432"/>
                              </a:cubicBezTo>
                              <a:cubicBezTo>
                                <a:pt x="30956" y="29146"/>
                                <a:pt x="29242" y="30099"/>
                                <a:pt x="27432" y="30099"/>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936" name="Free-form: Shape 935">
                          <a:extLst>
                            <a:ext uri="{FF2B5EF4-FFF2-40B4-BE49-F238E27FC236}">
                              <a16:creationId xmlns:a16="http://schemas.microsoft.com/office/drawing/2014/main" id="{1B30F4B6-6DC6-36BE-3748-64A86FE3868B}"/>
                            </a:ext>
                          </a:extLst>
                        </p:cNvPr>
                        <p:cNvSpPr/>
                        <p:nvPr/>
                      </p:nvSpPr>
                      <p:spPr>
                        <a:xfrm>
                          <a:off x="5216576" y="1252273"/>
                          <a:ext cx="42558" cy="39623"/>
                        </a:xfrm>
                        <a:custGeom>
                          <a:avLst/>
                          <a:gdLst>
                            <a:gd name="connsiteX0" fmla="*/ 10227 w 42558"/>
                            <a:gd name="connsiteY0" fmla="*/ 9525 h 39623"/>
                            <a:gd name="connsiteX1" fmla="*/ 32421 w 42558"/>
                            <a:gd name="connsiteY1" fmla="*/ 22384 h 39623"/>
                            <a:gd name="connsiteX2" fmla="*/ 32421 w 42558"/>
                            <a:gd name="connsiteY2" fmla="*/ 30004 h 39623"/>
                            <a:gd name="connsiteX3" fmla="*/ 28515 w 42558"/>
                            <a:gd name="connsiteY3" fmla="*/ 28670 h 39623"/>
                            <a:gd name="connsiteX4" fmla="*/ 17276 w 42558"/>
                            <a:gd name="connsiteY4" fmla="*/ 22193 h 39623"/>
                            <a:gd name="connsiteX5" fmla="*/ 10227 w 42558"/>
                            <a:gd name="connsiteY5" fmla="*/ 15907 h 39623"/>
                            <a:gd name="connsiteX6" fmla="*/ 9561 w 42558"/>
                            <a:gd name="connsiteY6" fmla="*/ 12954 h 39623"/>
                            <a:gd name="connsiteX7" fmla="*/ 9656 w 42558"/>
                            <a:gd name="connsiteY7" fmla="*/ 10954 h 39623"/>
                            <a:gd name="connsiteX8" fmla="*/ 10227 w 42558"/>
                            <a:gd name="connsiteY8" fmla="*/ 9525 h 39623"/>
                            <a:gd name="connsiteX9" fmla="*/ 10227 w 42558"/>
                            <a:gd name="connsiteY9" fmla="*/ 0 h 39623"/>
                            <a:gd name="connsiteX10" fmla="*/ 7656 w 42558"/>
                            <a:gd name="connsiteY10" fmla="*/ 381 h 39623"/>
                            <a:gd name="connsiteX11" fmla="*/ 1845 w 42558"/>
                            <a:gd name="connsiteY11" fmla="*/ 4953 h 39623"/>
                            <a:gd name="connsiteX12" fmla="*/ 321 w 42558"/>
                            <a:gd name="connsiteY12" fmla="*/ 9049 h 39623"/>
                            <a:gd name="connsiteX13" fmla="*/ 36 w 42558"/>
                            <a:gd name="connsiteY13" fmla="*/ 13811 h 39623"/>
                            <a:gd name="connsiteX14" fmla="*/ 1083 w 42558"/>
                            <a:gd name="connsiteY14" fmla="*/ 19050 h 39623"/>
                            <a:gd name="connsiteX15" fmla="*/ 3750 w 42558"/>
                            <a:gd name="connsiteY15" fmla="*/ 23146 h 39623"/>
                            <a:gd name="connsiteX16" fmla="*/ 10799 w 42558"/>
                            <a:gd name="connsiteY16" fmla="*/ 29432 h 39623"/>
                            <a:gd name="connsiteX17" fmla="*/ 12323 w 42558"/>
                            <a:gd name="connsiteY17" fmla="*/ 30575 h 39623"/>
                            <a:gd name="connsiteX18" fmla="*/ 23562 w 42558"/>
                            <a:gd name="connsiteY18" fmla="*/ 37052 h 39623"/>
                            <a:gd name="connsiteX19" fmla="*/ 25277 w 42558"/>
                            <a:gd name="connsiteY19" fmla="*/ 37814 h 39623"/>
                            <a:gd name="connsiteX20" fmla="*/ 29182 w 42558"/>
                            <a:gd name="connsiteY20" fmla="*/ 39148 h 39623"/>
                            <a:gd name="connsiteX21" fmla="*/ 32230 w 42558"/>
                            <a:gd name="connsiteY21" fmla="*/ 39624 h 39623"/>
                            <a:gd name="connsiteX22" fmla="*/ 40803 w 42558"/>
                            <a:gd name="connsiteY22" fmla="*/ 34290 h 39623"/>
                            <a:gd name="connsiteX23" fmla="*/ 41184 w 42558"/>
                            <a:gd name="connsiteY23" fmla="*/ 19145 h 39623"/>
                            <a:gd name="connsiteX24" fmla="*/ 36993 w 42558"/>
                            <a:gd name="connsiteY24" fmla="*/ 14288 h 39623"/>
                            <a:gd name="connsiteX25" fmla="*/ 14799 w 42558"/>
                            <a:gd name="connsiteY25" fmla="*/ 1429 h 39623"/>
                            <a:gd name="connsiteX26" fmla="*/ 10037 w 42558"/>
                            <a:gd name="connsiteY26" fmla="*/ 190 h 39623"/>
                            <a:gd name="connsiteX27" fmla="*/ 10037 w 42558"/>
                            <a:gd name="connsiteY27" fmla="*/ 190 h 3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558" h="39623">
                              <a:moveTo>
                                <a:pt x="10227" y="9525"/>
                              </a:moveTo>
                              <a:lnTo>
                                <a:pt x="32421" y="22384"/>
                              </a:lnTo>
                              <a:cubicBezTo>
                                <a:pt x="33659" y="25527"/>
                                <a:pt x="33373" y="28003"/>
                                <a:pt x="32421" y="30004"/>
                              </a:cubicBezTo>
                              <a:lnTo>
                                <a:pt x="28515" y="28670"/>
                              </a:lnTo>
                              <a:lnTo>
                                <a:pt x="17276" y="22193"/>
                              </a:lnTo>
                              <a:lnTo>
                                <a:pt x="10227" y="15907"/>
                              </a:lnTo>
                              <a:cubicBezTo>
                                <a:pt x="9846" y="14859"/>
                                <a:pt x="9656" y="13906"/>
                                <a:pt x="9561" y="12954"/>
                              </a:cubicBezTo>
                              <a:cubicBezTo>
                                <a:pt x="9561" y="12192"/>
                                <a:pt x="9561" y="11525"/>
                                <a:pt x="9656" y="10954"/>
                              </a:cubicBezTo>
                              <a:cubicBezTo>
                                <a:pt x="9751" y="10477"/>
                                <a:pt x="9942" y="10001"/>
                                <a:pt x="10227" y="9525"/>
                              </a:cubicBezTo>
                              <a:moveTo>
                                <a:pt x="10227" y="0"/>
                              </a:moveTo>
                              <a:cubicBezTo>
                                <a:pt x="9370" y="0"/>
                                <a:pt x="8513" y="95"/>
                                <a:pt x="7656" y="381"/>
                              </a:cubicBezTo>
                              <a:cubicBezTo>
                                <a:pt x="5179" y="1048"/>
                                <a:pt x="3084" y="2667"/>
                                <a:pt x="1845" y="4953"/>
                              </a:cubicBezTo>
                              <a:cubicBezTo>
                                <a:pt x="1179" y="6191"/>
                                <a:pt x="607" y="7620"/>
                                <a:pt x="321" y="9049"/>
                              </a:cubicBezTo>
                              <a:cubicBezTo>
                                <a:pt x="36" y="10477"/>
                                <a:pt x="-60" y="12097"/>
                                <a:pt x="36" y="13811"/>
                              </a:cubicBezTo>
                              <a:cubicBezTo>
                                <a:pt x="131" y="15430"/>
                                <a:pt x="512" y="17240"/>
                                <a:pt x="1083" y="19050"/>
                              </a:cubicBezTo>
                              <a:cubicBezTo>
                                <a:pt x="1655" y="20669"/>
                                <a:pt x="2512" y="22098"/>
                                <a:pt x="3750" y="23146"/>
                              </a:cubicBezTo>
                              <a:lnTo>
                                <a:pt x="10799" y="29432"/>
                              </a:lnTo>
                              <a:cubicBezTo>
                                <a:pt x="11275" y="29813"/>
                                <a:pt x="11847" y="30194"/>
                                <a:pt x="12323" y="30575"/>
                              </a:cubicBezTo>
                              <a:lnTo>
                                <a:pt x="23562" y="37052"/>
                              </a:lnTo>
                              <a:cubicBezTo>
                                <a:pt x="24134" y="37338"/>
                                <a:pt x="24705" y="37624"/>
                                <a:pt x="25277" y="37814"/>
                              </a:cubicBezTo>
                              <a:lnTo>
                                <a:pt x="29182" y="39148"/>
                              </a:lnTo>
                              <a:cubicBezTo>
                                <a:pt x="30230" y="39529"/>
                                <a:pt x="31182" y="39624"/>
                                <a:pt x="32230" y="39624"/>
                              </a:cubicBezTo>
                              <a:cubicBezTo>
                                <a:pt x="35754" y="39624"/>
                                <a:pt x="39183" y="37624"/>
                                <a:pt x="40803" y="34290"/>
                              </a:cubicBezTo>
                              <a:cubicBezTo>
                                <a:pt x="42327" y="31051"/>
                                <a:pt x="43660" y="25813"/>
                                <a:pt x="41184" y="19145"/>
                              </a:cubicBezTo>
                              <a:cubicBezTo>
                                <a:pt x="40422" y="17050"/>
                                <a:pt x="38898" y="15335"/>
                                <a:pt x="36993" y="14288"/>
                              </a:cubicBezTo>
                              <a:lnTo>
                                <a:pt x="14799" y="1429"/>
                              </a:lnTo>
                              <a:cubicBezTo>
                                <a:pt x="13371" y="571"/>
                                <a:pt x="11656" y="190"/>
                                <a:pt x="10037" y="190"/>
                              </a:cubicBezTo>
                              <a:lnTo>
                                <a:pt x="10037" y="19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nvGrpSpPr>
                    <p:cNvPr id="929" name="Graphic 1544">
                      <a:extLst>
                        <a:ext uri="{FF2B5EF4-FFF2-40B4-BE49-F238E27FC236}">
                          <a16:creationId xmlns:a16="http://schemas.microsoft.com/office/drawing/2014/main" id="{021F9DCE-B8DB-D5B4-44C1-445F0292E06F}"/>
                        </a:ext>
                      </a:extLst>
                    </p:cNvPr>
                    <p:cNvGrpSpPr/>
                    <p:nvPr/>
                  </p:nvGrpSpPr>
                  <p:grpSpPr>
                    <a:xfrm>
                      <a:off x="5216707" y="1253607"/>
                      <a:ext cx="34385" cy="29908"/>
                      <a:chOff x="5216707" y="1253607"/>
                      <a:chExt cx="34385" cy="29908"/>
                    </a:xfrm>
                  </p:grpSpPr>
                  <p:sp>
                    <p:nvSpPr>
                      <p:cNvPr id="930" name="Free-form: Shape 929">
                        <a:extLst>
                          <a:ext uri="{FF2B5EF4-FFF2-40B4-BE49-F238E27FC236}">
                            <a16:creationId xmlns:a16="http://schemas.microsoft.com/office/drawing/2014/main" id="{6B3DD150-6BE8-2DB6-E1E5-9A951454FB97}"/>
                          </a:ext>
                        </a:extLst>
                      </p:cNvPr>
                      <p:cNvSpPr/>
                      <p:nvPr/>
                    </p:nvSpPr>
                    <p:spPr>
                      <a:xfrm>
                        <a:off x="5221432" y="1258465"/>
                        <a:ext cx="24802" cy="20383"/>
                      </a:xfrm>
                      <a:custGeom>
                        <a:avLst/>
                        <a:gdLst>
                          <a:gd name="connsiteX0" fmla="*/ 20040 w 24802"/>
                          <a:gd name="connsiteY0" fmla="*/ 20383 h 20383"/>
                          <a:gd name="connsiteX1" fmla="*/ 17659 w 24802"/>
                          <a:gd name="connsiteY1" fmla="*/ 19717 h 20383"/>
                          <a:gd name="connsiteX2" fmla="*/ 2419 w 24802"/>
                          <a:gd name="connsiteY2" fmla="*/ 10858 h 20383"/>
                          <a:gd name="connsiteX3" fmla="*/ 37 w 24802"/>
                          <a:gd name="connsiteY3" fmla="*/ 7144 h 20383"/>
                          <a:gd name="connsiteX4" fmla="*/ 228 w 24802"/>
                          <a:gd name="connsiteY4" fmla="*/ 3715 h 20383"/>
                          <a:gd name="connsiteX5" fmla="*/ 2990 w 24802"/>
                          <a:gd name="connsiteY5" fmla="*/ 381 h 20383"/>
                          <a:gd name="connsiteX6" fmla="*/ 4895 w 24802"/>
                          <a:gd name="connsiteY6" fmla="*/ 0 h 20383"/>
                          <a:gd name="connsiteX7" fmla="*/ 7276 w 24802"/>
                          <a:gd name="connsiteY7" fmla="*/ 667 h 20383"/>
                          <a:gd name="connsiteX8" fmla="*/ 22421 w 24802"/>
                          <a:gd name="connsiteY8" fmla="*/ 9430 h 20383"/>
                          <a:gd name="connsiteX9" fmla="*/ 24802 w 24802"/>
                          <a:gd name="connsiteY9" fmla="*/ 13526 h 20383"/>
                          <a:gd name="connsiteX10" fmla="*/ 24802 w 24802"/>
                          <a:gd name="connsiteY10" fmla="*/ 15621 h 20383"/>
                          <a:gd name="connsiteX11" fmla="*/ 22421 w 24802"/>
                          <a:gd name="connsiteY11" fmla="*/ 19717 h 20383"/>
                          <a:gd name="connsiteX12" fmla="*/ 20040 w 24802"/>
                          <a:gd name="connsiteY12" fmla="*/ 20383 h 2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02" h="20383">
                            <a:moveTo>
                              <a:pt x="20040" y="20383"/>
                            </a:moveTo>
                            <a:cubicBezTo>
                              <a:pt x="19183" y="20383"/>
                              <a:pt x="18421" y="20193"/>
                              <a:pt x="17659" y="19717"/>
                            </a:cubicBezTo>
                            <a:lnTo>
                              <a:pt x="2419" y="10858"/>
                            </a:lnTo>
                            <a:cubicBezTo>
                              <a:pt x="1085" y="10096"/>
                              <a:pt x="133" y="8668"/>
                              <a:pt x="37" y="7144"/>
                            </a:cubicBezTo>
                            <a:cubicBezTo>
                              <a:pt x="-58" y="5905"/>
                              <a:pt x="37" y="4763"/>
                              <a:pt x="228" y="3715"/>
                            </a:cubicBezTo>
                            <a:cubicBezTo>
                              <a:pt x="609" y="2286"/>
                              <a:pt x="1561" y="1048"/>
                              <a:pt x="2990" y="381"/>
                            </a:cubicBezTo>
                            <a:cubicBezTo>
                              <a:pt x="3562" y="95"/>
                              <a:pt x="4228" y="0"/>
                              <a:pt x="4895" y="0"/>
                            </a:cubicBezTo>
                            <a:cubicBezTo>
                              <a:pt x="5752" y="0"/>
                              <a:pt x="6514" y="191"/>
                              <a:pt x="7276" y="667"/>
                            </a:cubicBezTo>
                            <a:lnTo>
                              <a:pt x="22421" y="9430"/>
                            </a:lnTo>
                            <a:cubicBezTo>
                              <a:pt x="23850" y="10287"/>
                              <a:pt x="24802" y="11811"/>
                              <a:pt x="24802" y="13526"/>
                            </a:cubicBezTo>
                            <a:lnTo>
                              <a:pt x="24802" y="15621"/>
                            </a:lnTo>
                            <a:cubicBezTo>
                              <a:pt x="24802" y="17335"/>
                              <a:pt x="23850" y="18859"/>
                              <a:pt x="22421" y="19717"/>
                            </a:cubicBezTo>
                            <a:cubicBezTo>
                              <a:pt x="21659" y="20098"/>
                              <a:pt x="20897" y="20383"/>
                              <a:pt x="20040" y="20383"/>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931" name="Free-form: Shape 930">
                        <a:extLst>
                          <a:ext uri="{FF2B5EF4-FFF2-40B4-BE49-F238E27FC236}">
                            <a16:creationId xmlns:a16="http://schemas.microsoft.com/office/drawing/2014/main" id="{1AFC8BF1-FB49-01DB-C320-DEA63CCC24B6}"/>
                          </a:ext>
                        </a:extLst>
                      </p:cNvPr>
                      <p:cNvSpPr/>
                      <p:nvPr/>
                    </p:nvSpPr>
                    <p:spPr>
                      <a:xfrm>
                        <a:off x="5216707" y="1253607"/>
                        <a:ext cx="34385" cy="29908"/>
                      </a:xfrm>
                      <a:custGeom>
                        <a:avLst/>
                        <a:gdLst>
                          <a:gd name="connsiteX0" fmla="*/ 9620 w 34385"/>
                          <a:gd name="connsiteY0" fmla="*/ 9620 h 29908"/>
                          <a:gd name="connsiteX1" fmla="*/ 24765 w 34385"/>
                          <a:gd name="connsiteY1" fmla="*/ 18383 h 29908"/>
                          <a:gd name="connsiteX2" fmla="*/ 24765 w 34385"/>
                          <a:gd name="connsiteY2" fmla="*/ 20479 h 29908"/>
                          <a:gd name="connsiteX3" fmla="*/ 9525 w 34385"/>
                          <a:gd name="connsiteY3" fmla="*/ 11620 h 29908"/>
                          <a:gd name="connsiteX4" fmla="*/ 9620 w 34385"/>
                          <a:gd name="connsiteY4" fmla="*/ 9620 h 29908"/>
                          <a:gd name="connsiteX5" fmla="*/ 9620 w 34385"/>
                          <a:gd name="connsiteY5" fmla="*/ 95 h 29908"/>
                          <a:gd name="connsiteX6" fmla="*/ 5810 w 34385"/>
                          <a:gd name="connsiteY6" fmla="*/ 857 h 29908"/>
                          <a:gd name="connsiteX7" fmla="*/ 381 w 34385"/>
                          <a:gd name="connsiteY7" fmla="*/ 7525 h 29908"/>
                          <a:gd name="connsiteX8" fmla="*/ 95 w 34385"/>
                          <a:gd name="connsiteY8" fmla="*/ 12287 h 29908"/>
                          <a:gd name="connsiteX9" fmla="*/ 4858 w 34385"/>
                          <a:gd name="connsiteY9" fmla="*/ 19812 h 29908"/>
                          <a:gd name="connsiteX10" fmla="*/ 20098 w 34385"/>
                          <a:gd name="connsiteY10" fmla="*/ 28670 h 29908"/>
                          <a:gd name="connsiteX11" fmla="*/ 24860 w 34385"/>
                          <a:gd name="connsiteY11" fmla="*/ 29908 h 29908"/>
                          <a:gd name="connsiteX12" fmla="*/ 29623 w 34385"/>
                          <a:gd name="connsiteY12" fmla="*/ 28670 h 29908"/>
                          <a:gd name="connsiteX13" fmla="*/ 34385 w 34385"/>
                          <a:gd name="connsiteY13" fmla="*/ 20383 h 29908"/>
                          <a:gd name="connsiteX14" fmla="*/ 34385 w 34385"/>
                          <a:gd name="connsiteY14" fmla="*/ 18288 h 29908"/>
                          <a:gd name="connsiteX15" fmla="*/ 29623 w 34385"/>
                          <a:gd name="connsiteY15" fmla="*/ 10001 h 29908"/>
                          <a:gd name="connsiteX16" fmla="*/ 14478 w 34385"/>
                          <a:gd name="connsiteY16" fmla="*/ 1238 h 29908"/>
                          <a:gd name="connsiteX17" fmla="*/ 9716 w 34385"/>
                          <a:gd name="connsiteY17" fmla="*/ 0 h 29908"/>
                          <a:gd name="connsiteX18" fmla="*/ 9716 w 34385"/>
                          <a:gd name="connsiteY18" fmla="*/ 0 h 2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385" h="29908">
                            <a:moveTo>
                              <a:pt x="9620" y="9620"/>
                            </a:moveTo>
                            <a:lnTo>
                              <a:pt x="24765" y="18383"/>
                            </a:lnTo>
                            <a:lnTo>
                              <a:pt x="24765" y="20479"/>
                            </a:lnTo>
                            <a:lnTo>
                              <a:pt x="9525" y="11620"/>
                            </a:lnTo>
                            <a:cubicBezTo>
                              <a:pt x="9525" y="10858"/>
                              <a:pt x="9525" y="10192"/>
                              <a:pt x="9620" y="9620"/>
                            </a:cubicBezTo>
                            <a:moveTo>
                              <a:pt x="9620" y="95"/>
                            </a:moveTo>
                            <a:cubicBezTo>
                              <a:pt x="8287" y="95"/>
                              <a:pt x="7048" y="381"/>
                              <a:pt x="5810" y="857"/>
                            </a:cubicBezTo>
                            <a:cubicBezTo>
                              <a:pt x="3048" y="2095"/>
                              <a:pt x="1048" y="4572"/>
                              <a:pt x="381" y="7525"/>
                            </a:cubicBezTo>
                            <a:cubicBezTo>
                              <a:pt x="0" y="9049"/>
                              <a:pt x="-95" y="10668"/>
                              <a:pt x="95" y="12287"/>
                            </a:cubicBezTo>
                            <a:cubicBezTo>
                              <a:pt x="381" y="15430"/>
                              <a:pt x="2095" y="18193"/>
                              <a:pt x="4858" y="19812"/>
                            </a:cubicBezTo>
                            <a:lnTo>
                              <a:pt x="20098" y="28670"/>
                            </a:lnTo>
                            <a:cubicBezTo>
                              <a:pt x="21527" y="29528"/>
                              <a:pt x="23241" y="29908"/>
                              <a:pt x="24860" y="29908"/>
                            </a:cubicBezTo>
                            <a:cubicBezTo>
                              <a:pt x="26480" y="29908"/>
                              <a:pt x="28194" y="29528"/>
                              <a:pt x="29623" y="28670"/>
                            </a:cubicBezTo>
                            <a:cubicBezTo>
                              <a:pt x="32575" y="26956"/>
                              <a:pt x="34385" y="23813"/>
                              <a:pt x="34385" y="20383"/>
                            </a:cubicBezTo>
                            <a:lnTo>
                              <a:pt x="34385" y="18288"/>
                            </a:lnTo>
                            <a:cubicBezTo>
                              <a:pt x="34385" y="14859"/>
                              <a:pt x="32575" y="11716"/>
                              <a:pt x="29623" y="10001"/>
                            </a:cubicBezTo>
                            <a:lnTo>
                              <a:pt x="14478" y="1238"/>
                            </a:lnTo>
                            <a:cubicBezTo>
                              <a:pt x="13049" y="381"/>
                              <a:pt x="11335" y="0"/>
                              <a:pt x="9716" y="0"/>
                            </a:cubicBezTo>
                            <a:lnTo>
                              <a:pt x="9716" y="0"/>
                            </a:lnTo>
                            <a:close/>
                          </a:path>
                        </a:pathLst>
                      </a:custGeom>
                      <a:solidFill>
                        <a:srgbClr val="00A48D"/>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nvGrpSpPr>
                  <p:cNvPr id="896" name="Graphic 1544">
                    <a:extLst>
                      <a:ext uri="{FF2B5EF4-FFF2-40B4-BE49-F238E27FC236}">
                        <a16:creationId xmlns:a16="http://schemas.microsoft.com/office/drawing/2014/main" id="{8BB7AB94-FAC3-5E69-85B1-A705A89982F5}"/>
                      </a:ext>
                    </a:extLst>
                  </p:cNvPr>
                  <p:cNvGrpSpPr/>
                  <p:nvPr/>
                </p:nvGrpSpPr>
                <p:grpSpPr>
                  <a:xfrm>
                    <a:off x="5166463" y="1167977"/>
                    <a:ext cx="142995" cy="182213"/>
                    <a:chOff x="5166463" y="1167977"/>
                    <a:chExt cx="142995" cy="182213"/>
                  </a:xfrm>
                </p:grpSpPr>
                <p:grpSp>
                  <p:nvGrpSpPr>
                    <p:cNvPr id="897" name="Graphic 1544">
                      <a:extLst>
                        <a:ext uri="{FF2B5EF4-FFF2-40B4-BE49-F238E27FC236}">
                          <a16:creationId xmlns:a16="http://schemas.microsoft.com/office/drawing/2014/main" id="{9A736996-F8C8-E4B8-59C3-F763F7584137}"/>
                        </a:ext>
                      </a:extLst>
                    </p:cNvPr>
                    <p:cNvGrpSpPr/>
                    <p:nvPr/>
                  </p:nvGrpSpPr>
                  <p:grpSpPr>
                    <a:xfrm>
                      <a:off x="5245972" y="1273038"/>
                      <a:ext cx="55888" cy="77152"/>
                      <a:chOff x="5245972" y="1273038"/>
                      <a:chExt cx="55888" cy="77152"/>
                    </a:xfrm>
                  </p:grpSpPr>
                  <p:sp>
                    <p:nvSpPr>
                      <p:cNvPr id="926" name="Free-form: Shape 925">
                        <a:extLst>
                          <a:ext uri="{FF2B5EF4-FFF2-40B4-BE49-F238E27FC236}">
                            <a16:creationId xmlns:a16="http://schemas.microsoft.com/office/drawing/2014/main" id="{9025A0E1-D77C-FE46-3A4C-4B6CC539EA13}"/>
                          </a:ext>
                        </a:extLst>
                      </p:cNvPr>
                      <p:cNvSpPr/>
                      <p:nvPr/>
                    </p:nvSpPr>
                    <p:spPr>
                      <a:xfrm>
                        <a:off x="5250776" y="1277800"/>
                        <a:ext cx="46322" cy="67627"/>
                      </a:xfrm>
                      <a:custGeom>
                        <a:avLst/>
                        <a:gdLst>
                          <a:gd name="connsiteX0" fmla="*/ 41655 w 46322"/>
                          <a:gd name="connsiteY0" fmla="*/ 67628 h 67627"/>
                          <a:gd name="connsiteX1" fmla="*/ 37655 w 46322"/>
                          <a:gd name="connsiteY1" fmla="*/ 65532 h 67627"/>
                          <a:gd name="connsiteX2" fmla="*/ 793 w 46322"/>
                          <a:gd name="connsiteY2" fmla="*/ 10382 h 67627"/>
                          <a:gd name="connsiteX3" fmla="*/ 126 w 46322"/>
                          <a:gd name="connsiteY3" fmla="*/ 6477 h 67627"/>
                          <a:gd name="connsiteX4" fmla="*/ 2603 w 46322"/>
                          <a:gd name="connsiteY4" fmla="*/ 3429 h 67627"/>
                          <a:gd name="connsiteX5" fmla="*/ 8603 w 46322"/>
                          <a:gd name="connsiteY5" fmla="*/ 476 h 67627"/>
                          <a:gd name="connsiteX6" fmla="*/ 10699 w 46322"/>
                          <a:gd name="connsiteY6" fmla="*/ 0 h 67627"/>
                          <a:gd name="connsiteX7" fmla="*/ 14890 w 46322"/>
                          <a:gd name="connsiteY7" fmla="*/ 2477 h 67627"/>
                          <a:gd name="connsiteX8" fmla="*/ 45751 w 46322"/>
                          <a:gd name="connsiteY8" fmla="*/ 58674 h 67627"/>
                          <a:gd name="connsiteX9" fmla="*/ 46322 w 46322"/>
                          <a:gd name="connsiteY9" fmla="*/ 60960 h 67627"/>
                          <a:gd name="connsiteX10" fmla="*/ 46322 w 46322"/>
                          <a:gd name="connsiteY10" fmla="*/ 62865 h 67627"/>
                          <a:gd name="connsiteX11" fmla="*/ 42989 w 46322"/>
                          <a:gd name="connsiteY11" fmla="*/ 67437 h 67627"/>
                          <a:gd name="connsiteX12" fmla="*/ 41560 w 46322"/>
                          <a:gd name="connsiteY12" fmla="*/ 67628 h 6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22" h="67627">
                            <a:moveTo>
                              <a:pt x="41655" y="67628"/>
                            </a:moveTo>
                            <a:cubicBezTo>
                              <a:pt x="40131" y="67628"/>
                              <a:pt x="38607" y="66866"/>
                              <a:pt x="37655" y="65532"/>
                            </a:cubicBezTo>
                            <a:lnTo>
                              <a:pt x="793" y="10382"/>
                            </a:lnTo>
                            <a:cubicBezTo>
                              <a:pt x="31" y="9239"/>
                              <a:pt x="-160" y="7811"/>
                              <a:pt x="126" y="6477"/>
                            </a:cubicBezTo>
                            <a:cubicBezTo>
                              <a:pt x="507" y="5144"/>
                              <a:pt x="1364" y="4001"/>
                              <a:pt x="2603" y="3429"/>
                            </a:cubicBezTo>
                            <a:lnTo>
                              <a:pt x="8603" y="476"/>
                            </a:lnTo>
                            <a:cubicBezTo>
                              <a:pt x="9270" y="191"/>
                              <a:pt x="10032" y="0"/>
                              <a:pt x="10699" y="0"/>
                            </a:cubicBezTo>
                            <a:cubicBezTo>
                              <a:pt x="12413" y="0"/>
                              <a:pt x="14033" y="857"/>
                              <a:pt x="14890" y="2477"/>
                            </a:cubicBezTo>
                            <a:lnTo>
                              <a:pt x="45751" y="58674"/>
                            </a:lnTo>
                            <a:cubicBezTo>
                              <a:pt x="46132" y="59341"/>
                              <a:pt x="46322" y="60198"/>
                              <a:pt x="46322" y="60960"/>
                            </a:cubicBezTo>
                            <a:lnTo>
                              <a:pt x="46322" y="62865"/>
                            </a:lnTo>
                            <a:cubicBezTo>
                              <a:pt x="46322" y="64961"/>
                              <a:pt x="44989" y="66770"/>
                              <a:pt x="42989" y="67437"/>
                            </a:cubicBezTo>
                            <a:cubicBezTo>
                              <a:pt x="42512" y="67532"/>
                              <a:pt x="42036" y="67628"/>
                              <a:pt x="41560" y="67628"/>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927" name="Free-form: Shape 926">
                        <a:extLst>
                          <a:ext uri="{FF2B5EF4-FFF2-40B4-BE49-F238E27FC236}">
                            <a16:creationId xmlns:a16="http://schemas.microsoft.com/office/drawing/2014/main" id="{2E58A6E1-A7FD-6739-0A77-31C974AE7653}"/>
                          </a:ext>
                        </a:extLst>
                      </p:cNvPr>
                      <p:cNvSpPr/>
                      <p:nvPr/>
                    </p:nvSpPr>
                    <p:spPr>
                      <a:xfrm>
                        <a:off x="5245972" y="1273038"/>
                        <a:ext cx="55888" cy="77152"/>
                      </a:xfrm>
                      <a:custGeom>
                        <a:avLst/>
                        <a:gdLst>
                          <a:gd name="connsiteX0" fmla="*/ 15597 w 55888"/>
                          <a:gd name="connsiteY0" fmla="*/ 9525 h 77152"/>
                          <a:gd name="connsiteX1" fmla="*/ 46458 w 55888"/>
                          <a:gd name="connsiteY1" fmla="*/ 65723 h 77152"/>
                          <a:gd name="connsiteX2" fmla="*/ 46458 w 55888"/>
                          <a:gd name="connsiteY2" fmla="*/ 67628 h 77152"/>
                          <a:gd name="connsiteX3" fmla="*/ 9597 w 55888"/>
                          <a:gd name="connsiteY3" fmla="*/ 12478 h 77152"/>
                          <a:gd name="connsiteX4" fmla="*/ 15597 w 55888"/>
                          <a:gd name="connsiteY4" fmla="*/ 9525 h 77152"/>
                          <a:gd name="connsiteX5" fmla="*/ 15597 w 55888"/>
                          <a:gd name="connsiteY5" fmla="*/ 0 h 77152"/>
                          <a:gd name="connsiteX6" fmla="*/ 11406 w 55888"/>
                          <a:gd name="connsiteY6" fmla="*/ 953 h 77152"/>
                          <a:gd name="connsiteX7" fmla="*/ 5406 w 55888"/>
                          <a:gd name="connsiteY7" fmla="*/ 3905 h 77152"/>
                          <a:gd name="connsiteX8" fmla="*/ 357 w 55888"/>
                          <a:gd name="connsiteY8" fmla="*/ 10001 h 77152"/>
                          <a:gd name="connsiteX9" fmla="*/ 1596 w 55888"/>
                          <a:gd name="connsiteY9" fmla="*/ 17812 h 77152"/>
                          <a:gd name="connsiteX10" fmla="*/ 38457 w 55888"/>
                          <a:gd name="connsiteY10" fmla="*/ 72962 h 77152"/>
                          <a:gd name="connsiteX11" fmla="*/ 46363 w 55888"/>
                          <a:gd name="connsiteY11" fmla="*/ 77153 h 77152"/>
                          <a:gd name="connsiteX12" fmla="*/ 49125 w 55888"/>
                          <a:gd name="connsiteY12" fmla="*/ 76771 h 77152"/>
                          <a:gd name="connsiteX13" fmla="*/ 55888 w 55888"/>
                          <a:gd name="connsiteY13" fmla="*/ 67628 h 77152"/>
                          <a:gd name="connsiteX14" fmla="*/ 55888 w 55888"/>
                          <a:gd name="connsiteY14" fmla="*/ 65723 h 77152"/>
                          <a:gd name="connsiteX15" fmla="*/ 54745 w 55888"/>
                          <a:gd name="connsiteY15" fmla="*/ 61151 h 77152"/>
                          <a:gd name="connsiteX16" fmla="*/ 23884 w 55888"/>
                          <a:gd name="connsiteY16" fmla="*/ 4953 h 77152"/>
                          <a:gd name="connsiteX17" fmla="*/ 15502 w 55888"/>
                          <a:gd name="connsiteY17" fmla="*/ 0 h 77152"/>
                          <a:gd name="connsiteX18" fmla="*/ 15502 w 55888"/>
                          <a:gd name="connsiteY18" fmla="*/ 0 h 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8" h="77152">
                            <a:moveTo>
                              <a:pt x="15597" y="9525"/>
                            </a:moveTo>
                            <a:lnTo>
                              <a:pt x="46458" y="65723"/>
                            </a:lnTo>
                            <a:lnTo>
                              <a:pt x="46458" y="67628"/>
                            </a:lnTo>
                            <a:lnTo>
                              <a:pt x="9597" y="12478"/>
                            </a:lnTo>
                            <a:lnTo>
                              <a:pt x="15597" y="9525"/>
                            </a:lnTo>
                            <a:moveTo>
                              <a:pt x="15597" y="0"/>
                            </a:moveTo>
                            <a:cubicBezTo>
                              <a:pt x="14169" y="0"/>
                              <a:pt x="12740" y="286"/>
                              <a:pt x="11406" y="953"/>
                            </a:cubicBezTo>
                            <a:lnTo>
                              <a:pt x="5406" y="3905"/>
                            </a:lnTo>
                            <a:cubicBezTo>
                              <a:pt x="2929" y="5144"/>
                              <a:pt x="1119" y="7334"/>
                              <a:pt x="357" y="10001"/>
                            </a:cubicBezTo>
                            <a:cubicBezTo>
                              <a:pt x="-405" y="12668"/>
                              <a:pt x="72" y="15526"/>
                              <a:pt x="1596" y="17812"/>
                            </a:cubicBezTo>
                            <a:lnTo>
                              <a:pt x="38457" y="72962"/>
                            </a:lnTo>
                            <a:cubicBezTo>
                              <a:pt x="40267" y="75629"/>
                              <a:pt x="43220" y="77153"/>
                              <a:pt x="46363" y="77153"/>
                            </a:cubicBezTo>
                            <a:cubicBezTo>
                              <a:pt x="47316" y="77153"/>
                              <a:pt x="48173" y="77057"/>
                              <a:pt x="49125" y="76771"/>
                            </a:cubicBezTo>
                            <a:cubicBezTo>
                              <a:pt x="53126" y="75533"/>
                              <a:pt x="55888" y="71819"/>
                              <a:pt x="55888" y="67628"/>
                            </a:cubicBezTo>
                            <a:lnTo>
                              <a:pt x="55888" y="65723"/>
                            </a:lnTo>
                            <a:cubicBezTo>
                              <a:pt x="55888" y="64103"/>
                              <a:pt x="55507" y="62579"/>
                              <a:pt x="54745" y="61151"/>
                            </a:cubicBezTo>
                            <a:lnTo>
                              <a:pt x="23884" y="4953"/>
                            </a:lnTo>
                            <a:cubicBezTo>
                              <a:pt x="22170" y="1810"/>
                              <a:pt x="18931" y="0"/>
                              <a:pt x="15502" y="0"/>
                            </a:cubicBezTo>
                            <a:lnTo>
                              <a:pt x="15502" y="0"/>
                            </a:lnTo>
                            <a:close/>
                          </a:path>
                        </a:pathLst>
                      </a:custGeom>
                      <a:solidFill>
                        <a:srgbClr val="00A48D"/>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898" name="Graphic 1544">
                      <a:extLst>
                        <a:ext uri="{FF2B5EF4-FFF2-40B4-BE49-F238E27FC236}">
                          <a16:creationId xmlns:a16="http://schemas.microsoft.com/office/drawing/2014/main" id="{6405659F-52BC-768F-5B5A-2040AB3DE9A7}"/>
                        </a:ext>
                      </a:extLst>
                    </p:cNvPr>
                    <p:cNvGrpSpPr/>
                    <p:nvPr/>
                  </p:nvGrpSpPr>
                  <p:grpSpPr>
                    <a:xfrm>
                      <a:off x="5237567" y="1260751"/>
                      <a:ext cx="35909" cy="37147"/>
                      <a:chOff x="5237567" y="1260751"/>
                      <a:chExt cx="35909" cy="37147"/>
                    </a:xfrm>
                  </p:grpSpPr>
                  <p:grpSp>
                    <p:nvGrpSpPr>
                      <p:cNvPr id="911" name="Graphic 1544">
                        <a:extLst>
                          <a:ext uri="{FF2B5EF4-FFF2-40B4-BE49-F238E27FC236}">
                            <a16:creationId xmlns:a16="http://schemas.microsoft.com/office/drawing/2014/main" id="{D0C00EC0-7897-8BA4-D643-301E19CECDEC}"/>
                          </a:ext>
                        </a:extLst>
                      </p:cNvPr>
                      <p:cNvGrpSpPr/>
                      <p:nvPr/>
                    </p:nvGrpSpPr>
                    <p:grpSpPr>
                      <a:xfrm>
                        <a:off x="5237567" y="1260751"/>
                        <a:ext cx="30860" cy="34290"/>
                        <a:chOff x="5237567" y="1260751"/>
                        <a:chExt cx="30860" cy="34290"/>
                      </a:xfrm>
                    </p:grpSpPr>
                    <p:sp>
                      <p:nvSpPr>
                        <p:cNvPr id="924" name="Free-form: Shape 923">
                          <a:extLst>
                            <a:ext uri="{FF2B5EF4-FFF2-40B4-BE49-F238E27FC236}">
                              <a16:creationId xmlns:a16="http://schemas.microsoft.com/office/drawing/2014/main" id="{19EC09AD-6A42-57A3-B09B-085ECD1DD84F}"/>
                            </a:ext>
                          </a:extLst>
                        </p:cNvPr>
                        <p:cNvSpPr/>
                        <p:nvPr/>
                      </p:nvSpPr>
                      <p:spPr>
                        <a:xfrm>
                          <a:off x="5242425" y="1265513"/>
                          <a:ext cx="21335" cy="24765"/>
                        </a:xfrm>
                        <a:custGeom>
                          <a:avLst/>
                          <a:gdLst>
                            <a:gd name="connsiteX0" fmla="*/ 8001 w 21335"/>
                            <a:gd name="connsiteY0" fmla="*/ 24765 h 24765"/>
                            <a:gd name="connsiteX1" fmla="*/ 0 w 21335"/>
                            <a:gd name="connsiteY1" fmla="*/ 15811 h 24765"/>
                            <a:gd name="connsiteX2" fmla="*/ 8287 w 21335"/>
                            <a:gd name="connsiteY2" fmla="*/ 1429 h 24765"/>
                            <a:gd name="connsiteX3" fmla="*/ 13335 w 21335"/>
                            <a:gd name="connsiteY3" fmla="*/ 0 h 24765"/>
                            <a:gd name="connsiteX4" fmla="*/ 21336 w 21335"/>
                            <a:gd name="connsiteY4" fmla="*/ 8954 h 24765"/>
                            <a:gd name="connsiteX5" fmla="*/ 13049 w 21335"/>
                            <a:gd name="connsiteY5" fmla="*/ 23336 h 24765"/>
                            <a:gd name="connsiteX6" fmla="*/ 8001 w 21335"/>
                            <a:gd name="connsiteY6" fmla="*/ 24765 h 24765"/>
                            <a:gd name="connsiteX7" fmla="*/ 8001 w 21335"/>
                            <a:gd name="connsiteY7" fmla="*/ 24765 h 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5" h="24765">
                              <a:moveTo>
                                <a:pt x="8001" y="24765"/>
                              </a:moveTo>
                              <a:cubicBezTo>
                                <a:pt x="4001" y="24765"/>
                                <a:pt x="0" y="21717"/>
                                <a:pt x="0" y="15811"/>
                              </a:cubicBezTo>
                              <a:cubicBezTo>
                                <a:pt x="0" y="10382"/>
                                <a:pt x="3619" y="4191"/>
                                <a:pt x="8287" y="1429"/>
                              </a:cubicBezTo>
                              <a:cubicBezTo>
                                <a:pt x="9906" y="476"/>
                                <a:pt x="11620" y="0"/>
                                <a:pt x="13335" y="0"/>
                              </a:cubicBezTo>
                              <a:cubicBezTo>
                                <a:pt x="17335" y="0"/>
                                <a:pt x="21336" y="3048"/>
                                <a:pt x="21336" y="8954"/>
                              </a:cubicBezTo>
                              <a:cubicBezTo>
                                <a:pt x="21336" y="14383"/>
                                <a:pt x="17812" y="20574"/>
                                <a:pt x="13049" y="23336"/>
                              </a:cubicBezTo>
                              <a:cubicBezTo>
                                <a:pt x="11430" y="24289"/>
                                <a:pt x="9715" y="24765"/>
                                <a:pt x="8001" y="24765"/>
                              </a:cubicBezTo>
                              <a:lnTo>
                                <a:pt x="8001" y="24765"/>
                              </a:ln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925" name="Free-form: Shape 924">
                          <a:extLst>
                            <a:ext uri="{FF2B5EF4-FFF2-40B4-BE49-F238E27FC236}">
                              <a16:creationId xmlns:a16="http://schemas.microsoft.com/office/drawing/2014/main" id="{76D48931-27A9-7E96-CB0E-3302AD0D3A81}"/>
                            </a:ext>
                          </a:extLst>
                        </p:cNvPr>
                        <p:cNvSpPr/>
                        <p:nvPr/>
                      </p:nvSpPr>
                      <p:spPr>
                        <a:xfrm>
                          <a:off x="5237567" y="1260751"/>
                          <a:ext cx="30860" cy="34290"/>
                        </a:xfrm>
                        <a:custGeom>
                          <a:avLst/>
                          <a:gdLst>
                            <a:gd name="connsiteX0" fmla="*/ 18097 w 30860"/>
                            <a:gd name="connsiteY0" fmla="*/ 9525 h 34290"/>
                            <a:gd name="connsiteX1" fmla="*/ 21336 w 30860"/>
                            <a:gd name="connsiteY1" fmla="*/ 13716 h 34290"/>
                            <a:gd name="connsiteX2" fmla="*/ 15430 w 30860"/>
                            <a:gd name="connsiteY2" fmla="*/ 23908 h 34290"/>
                            <a:gd name="connsiteX3" fmla="*/ 12764 w 30860"/>
                            <a:gd name="connsiteY3" fmla="*/ 24670 h 34290"/>
                            <a:gd name="connsiteX4" fmla="*/ 9525 w 30860"/>
                            <a:gd name="connsiteY4" fmla="*/ 20479 h 34290"/>
                            <a:gd name="connsiteX5" fmla="*/ 15430 w 30860"/>
                            <a:gd name="connsiteY5" fmla="*/ 10287 h 34290"/>
                            <a:gd name="connsiteX6" fmla="*/ 18097 w 30860"/>
                            <a:gd name="connsiteY6" fmla="*/ 9525 h 34290"/>
                            <a:gd name="connsiteX7" fmla="*/ 18097 w 30860"/>
                            <a:gd name="connsiteY7" fmla="*/ 0 h 34290"/>
                            <a:gd name="connsiteX8" fmla="*/ 10668 w 30860"/>
                            <a:gd name="connsiteY8" fmla="*/ 2095 h 34290"/>
                            <a:gd name="connsiteX9" fmla="*/ 0 w 30860"/>
                            <a:gd name="connsiteY9" fmla="*/ 20574 h 34290"/>
                            <a:gd name="connsiteX10" fmla="*/ 12764 w 30860"/>
                            <a:gd name="connsiteY10" fmla="*/ 34290 h 34290"/>
                            <a:gd name="connsiteX11" fmla="*/ 20193 w 30860"/>
                            <a:gd name="connsiteY11" fmla="*/ 32194 h 34290"/>
                            <a:gd name="connsiteX12" fmla="*/ 30861 w 30860"/>
                            <a:gd name="connsiteY12" fmla="*/ 13716 h 34290"/>
                            <a:gd name="connsiteX13" fmla="*/ 18097 w 30860"/>
                            <a:gd name="connsiteY13" fmla="*/ 0 h 34290"/>
                            <a:gd name="connsiteX14" fmla="*/ 18097 w 30860"/>
                            <a:gd name="connsiteY14" fmla="*/ 0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60" h="34290">
                              <a:moveTo>
                                <a:pt x="18097" y="9525"/>
                              </a:moveTo>
                              <a:cubicBezTo>
                                <a:pt x="20002" y="9525"/>
                                <a:pt x="21336" y="11049"/>
                                <a:pt x="21336" y="13716"/>
                              </a:cubicBezTo>
                              <a:cubicBezTo>
                                <a:pt x="21336" y="17526"/>
                                <a:pt x="18669" y="22098"/>
                                <a:pt x="15430" y="23908"/>
                              </a:cubicBezTo>
                              <a:cubicBezTo>
                                <a:pt x="14478" y="24479"/>
                                <a:pt x="13621" y="24670"/>
                                <a:pt x="12764" y="24670"/>
                              </a:cubicBezTo>
                              <a:cubicBezTo>
                                <a:pt x="10858" y="24670"/>
                                <a:pt x="9525" y="23146"/>
                                <a:pt x="9525" y="20479"/>
                              </a:cubicBezTo>
                              <a:cubicBezTo>
                                <a:pt x="9525" y="16669"/>
                                <a:pt x="12192" y="12097"/>
                                <a:pt x="15430" y="10287"/>
                              </a:cubicBezTo>
                              <a:cubicBezTo>
                                <a:pt x="16383" y="9716"/>
                                <a:pt x="17240" y="9525"/>
                                <a:pt x="18097" y="9525"/>
                              </a:cubicBezTo>
                              <a:moveTo>
                                <a:pt x="18097" y="0"/>
                              </a:moveTo>
                              <a:cubicBezTo>
                                <a:pt x="15621" y="0"/>
                                <a:pt x="13049" y="667"/>
                                <a:pt x="10668" y="2095"/>
                              </a:cubicBezTo>
                              <a:cubicBezTo>
                                <a:pt x="4477" y="5620"/>
                                <a:pt x="0" y="13430"/>
                                <a:pt x="0" y="20574"/>
                              </a:cubicBezTo>
                              <a:cubicBezTo>
                                <a:pt x="0" y="28384"/>
                                <a:pt x="5524" y="34290"/>
                                <a:pt x="12764" y="34290"/>
                              </a:cubicBezTo>
                              <a:cubicBezTo>
                                <a:pt x="15240" y="34290"/>
                                <a:pt x="17812" y="33623"/>
                                <a:pt x="20193" y="32194"/>
                              </a:cubicBezTo>
                              <a:cubicBezTo>
                                <a:pt x="26384" y="28670"/>
                                <a:pt x="30861" y="20860"/>
                                <a:pt x="30861" y="13716"/>
                              </a:cubicBezTo>
                              <a:cubicBezTo>
                                <a:pt x="30861" y="5905"/>
                                <a:pt x="25336" y="0"/>
                                <a:pt x="18097" y="0"/>
                              </a:cubicBezTo>
                              <a:lnTo>
                                <a:pt x="18097"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912" name="Graphic 1544">
                        <a:extLst>
                          <a:ext uri="{FF2B5EF4-FFF2-40B4-BE49-F238E27FC236}">
                            <a16:creationId xmlns:a16="http://schemas.microsoft.com/office/drawing/2014/main" id="{73532E1C-670B-A19B-6727-ACB3375E5885}"/>
                          </a:ext>
                        </a:extLst>
                      </p:cNvPr>
                      <p:cNvGrpSpPr/>
                      <p:nvPr/>
                    </p:nvGrpSpPr>
                    <p:grpSpPr>
                      <a:xfrm>
                        <a:off x="5239242" y="1261131"/>
                        <a:ext cx="32558" cy="36480"/>
                        <a:chOff x="5239242" y="1261131"/>
                        <a:chExt cx="32558" cy="36480"/>
                      </a:xfrm>
                    </p:grpSpPr>
                    <p:sp>
                      <p:nvSpPr>
                        <p:cNvPr id="922" name="Free-form: Shape 921">
                          <a:extLst>
                            <a:ext uri="{FF2B5EF4-FFF2-40B4-BE49-F238E27FC236}">
                              <a16:creationId xmlns:a16="http://schemas.microsoft.com/office/drawing/2014/main" id="{E97A97F1-39B8-9D2B-D393-F3852C4C1F43}"/>
                            </a:ext>
                          </a:extLst>
                        </p:cNvPr>
                        <p:cNvSpPr/>
                        <p:nvPr/>
                      </p:nvSpPr>
                      <p:spPr>
                        <a:xfrm>
                          <a:off x="5244082" y="1265799"/>
                          <a:ext cx="22878" cy="26955"/>
                        </a:xfrm>
                        <a:custGeom>
                          <a:avLst/>
                          <a:gdLst>
                            <a:gd name="connsiteX0" fmla="*/ 9772 w 22878"/>
                            <a:gd name="connsiteY0" fmla="*/ 26956 h 26955"/>
                            <a:gd name="connsiteX1" fmla="*/ 7391 w 22878"/>
                            <a:gd name="connsiteY1" fmla="*/ 26289 h 26955"/>
                            <a:gd name="connsiteX2" fmla="*/ 2343 w 22878"/>
                            <a:gd name="connsiteY2" fmla="*/ 23336 h 26955"/>
                            <a:gd name="connsiteX3" fmla="*/ 152 w 22878"/>
                            <a:gd name="connsiteY3" fmla="*/ 20479 h 26955"/>
                            <a:gd name="connsiteX4" fmla="*/ 628 w 22878"/>
                            <a:gd name="connsiteY4" fmla="*/ 16859 h 26955"/>
                            <a:gd name="connsiteX5" fmla="*/ 9010 w 22878"/>
                            <a:gd name="connsiteY5" fmla="*/ 2381 h 26955"/>
                            <a:gd name="connsiteX6" fmla="*/ 13106 w 22878"/>
                            <a:gd name="connsiteY6" fmla="*/ 0 h 26955"/>
                            <a:gd name="connsiteX7" fmla="*/ 15487 w 22878"/>
                            <a:gd name="connsiteY7" fmla="*/ 667 h 26955"/>
                            <a:gd name="connsiteX8" fmla="*/ 20535 w 22878"/>
                            <a:gd name="connsiteY8" fmla="*/ 3619 h 26955"/>
                            <a:gd name="connsiteX9" fmla="*/ 22726 w 22878"/>
                            <a:gd name="connsiteY9" fmla="*/ 6477 h 26955"/>
                            <a:gd name="connsiteX10" fmla="*/ 22250 w 22878"/>
                            <a:gd name="connsiteY10" fmla="*/ 10096 h 26955"/>
                            <a:gd name="connsiteX11" fmla="*/ 13868 w 22878"/>
                            <a:gd name="connsiteY11" fmla="*/ 24575 h 26955"/>
                            <a:gd name="connsiteX12" fmla="*/ 9772 w 22878"/>
                            <a:gd name="connsiteY12" fmla="*/ 26956 h 2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78" h="26955">
                              <a:moveTo>
                                <a:pt x="9772" y="26956"/>
                              </a:moveTo>
                              <a:cubicBezTo>
                                <a:pt x="9010" y="26956"/>
                                <a:pt x="8153" y="26765"/>
                                <a:pt x="7391" y="26289"/>
                              </a:cubicBezTo>
                              <a:lnTo>
                                <a:pt x="2343" y="23336"/>
                              </a:lnTo>
                              <a:cubicBezTo>
                                <a:pt x="1200" y="22669"/>
                                <a:pt x="438" y="21622"/>
                                <a:pt x="152" y="20479"/>
                              </a:cubicBezTo>
                              <a:cubicBezTo>
                                <a:pt x="-134" y="19240"/>
                                <a:pt x="-39" y="18002"/>
                                <a:pt x="628" y="16859"/>
                              </a:cubicBezTo>
                              <a:lnTo>
                                <a:pt x="9010" y="2381"/>
                              </a:lnTo>
                              <a:cubicBezTo>
                                <a:pt x="9867" y="857"/>
                                <a:pt x="11487" y="0"/>
                                <a:pt x="13106" y="0"/>
                              </a:cubicBezTo>
                              <a:cubicBezTo>
                                <a:pt x="13868" y="0"/>
                                <a:pt x="14725" y="190"/>
                                <a:pt x="15487" y="667"/>
                              </a:cubicBezTo>
                              <a:lnTo>
                                <a:pt x="20535" y="3619"/>
                              </a:lnTo>
                              <a:cubicBezTo>
                                <a:pt x="21678" y="4286"/>
                                <a:pt x="22440" y="5334"/>
                                <a:pt x="22726" y="6477"/>
                              </a:cubicBezTo>
                              <a:cubicBezTo>
                                <a:pt x="23012" y="7715"/>
                                <a:pt x="22917" y="8953"/>
                                <a:pt x="22250" y="10096"/>
                              </a:cubicBezTo>
                              <a:lnTo>
                                <a:pt x="13868" y="24575"/>
                              </a:lnTo>
                              <a:cubicBezTo>
                                <a:pt x="13011" y="26098"/>
                                <a:pt x="11391" y="26956"/>
                                <a:pt x="9772" y="26956"/>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923" name="Free-form: Shape 922">
                          <a:extLst>
                            <a:ext uri="{FF2B5EF4-FFF2-40B4-BE49-F238E27FC236}">
                              <a16:creationId xmlns:a16="http://schemas.microsoft.com/office/drawing/2014/main" id="{1370D471-6BDC-864A-DD71-CE9A0843131E}"/>
                            </a:ext>
                          </a:extLst>
                        </p:cNvPr>
                        <p:cNvSpPr/>
                        <p:nvPr/>
                      </p:nvSpPr>
                      <p:spPr>
                        <a:xfrm>
                          <a:off x="5239242" y="1261131"/>
                          <a:ext cx="32558" cy="36480"/>
                        </a:xfrm>
                        <a:custGeom>
                          <a:avLst/>
                          <a:gdLst>
                            <a:gd name="connsiteX0" fmla="*/ 17946 w 32558"/>
                            <a:gd name="connsiteY0" fmla="*/ 9525 h 36480"/>
                            <a:gd name="connsiteX1" fmla="*/ 22994 w 32558"/>
                            <a:gd name="connsiteY1" fmla="*/ 12478 h 36480"/>
                            <a:gd name="connsiteX2" fmla="*/ 14612 w 32558"/>
                            <a:gd name="connsiteY2" fmla="*/ 26956 h 36480"/>
                            <a:gd name="connsiteX3" fmla="*/ 9564 w 32558"/>
                            <a:gd name="connsiteY3" fmla="*/ 24003 h 36480"/>
                            <a:gd name="connsiteX4" fmla="*/ 17946 w 32558"/>
                            <a:gd name="connsiteY4" fmla="*/ 9525 h 36480"/>
                            <a:gd name="connsiteX5" fmla="*/ 17946 w 32558"/>
                            <a:gd name="connsiteY5" fmla="*/ 0 h 36480"/>
                            <a:gd name="connsiteX6" fmla="*/ 15469 w 32558"/>
                            <a:gd name="connsiteY6" fmla="*/ 286 h 36480"/>
                            <a:gd name="connsiteX7" fmla="*/ 9659 w 32558"/>
                            <a:gd name="connsiteY7" fmla="*/ 4763 h 36480"/>
                            <a:gd name="connsiteX8" fmla="*/ 1277 w 32558"/>
                            <a:gd name="connsiteY8" fmla="*/ 19241 h 36480"/>
                            <a:gd name="connsiteX9" fmla="*/ 325 w 32558"/>
                            <a:gd name="connsiteY9" fmla="*/ 26480 h 36480"/>
                            <a:gd name="connsiteX10" fmla="*/ 4801 w 32558"/>
                            <a:gd name="connsiteY10" fmla="*/ 32290 h 36480"/>
                            <a:gd name="connsiteX11" fmla="*/ 9850 w 32558"/>
                            <a:gd name="connsiteY11" fmla="*/ 35243 h 36480"/>
                            <a:gd name="connsiteX12" fmla="*/ 14612 w 32558"/>
                            <a:gd name="connsiteY12" fmla="*/ 36481 h 36480"/>
                            <a:gd name="connsiteX13" fmla="*/ 22899 w 32558"/>
                            <a:gd name="connsiteY13" fmla="*/ 31718 h 36480"/>
                            <a:gd name="connsiteX14" fmla="*/ 31281 w 32558"/>
                            <a:gd name="connsiteY14" fmla="*/ 17240 h 36480"/>
                            <a:gd name="connsiteX15" fmla="*/ 32233 w 32558"/>
                            <a:gd name="connsiteY15" fmla="*/ 10001 h 36480"/>
                            <a:gd name="connsiteX16" fmla="*/ 27757 w 32558"/>
                            <a:gd name="connsiteY16" fmla="*/ 4191 h 36480"/>
                            <a:gd name="connsiteX17" fmla="*/ 22708 w 32558"/>
                            <a:gd name="connsiteY17" fmla="*/ 1238 h 36480"/>
                            <a:gd name="connsiteX18" fmla="*/ 17946 w 32558"/>
                            <a:gd name="connsiteY18" fmla="*/ 0 h 36480"/>
                            <a:gd name="connsiteX19" fmla="*/ 17946 w 32558"/>
                            <a:gd name="connsiteY19" fmla="*/ 0 h 3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558" h="36480">
                              <a:moveTo>
                                <a:pt x="17946" y="9525"/>
                              </a:moveTo>
                              <a:lnTo>
                                <a:pt x="22994" y="12478"/>
                              </a:lnTo>
                              <a:lnTo>
                                <a:pt x="14612" y="26956"/>
                              </a:lnTo>
                              <a:lnTo>
                                <a:pt x="9564" y="24003"/>
                              </a:lnTo>
                              <a:lnTo>
                                <a:pt x="17946" y="9525"/>
                              </a:lnTo>
                              <a:moveTo>
                                <a:pt x="17946" y="0"/>
                              </a:moveTo>
                              <a:cubicBezTo>
                                <a:pt x="17089" y="0"/>
                                <a:pt x="16327" y="95"/>
                                <a:pt x="15469" y="286"/>
                              </a:cubicBezTo>
                              <a:cubicBezTo>
                                <a:pt x="12993" y="953"/>
                                <a:pt x="10993" y="2572"/>
                                <a:pt x="9659" y="4763"/>
                              </a:cubicBezTo>
                              <a:lnTo>
                                <a:pt x="1277" y="19241"/>
                              </a:lnTo>
                              <a:cubicBezTo>
                                <a:pt x="39" y="21431"/>
                                <a:pt x="-342" y="24003"/>
                                <a:pt x="325" y="26480"/>
                              </a:cubicBezTo>
                              <a:cubicBezTo>
                                <a:pt x="991" y="28956"/>
                                <a:pt x="2611" y="30956"/>
                                <a:pt x="4801" y="32290"/>
                              </a:cubicBezTo>
                              <a:lnTo>
                                <a:pt x="9850" y="35243"/>
                              </a:lnTo>
                              <a:cubicBezTo>
                                <a:pt x="11374" y="36100"/>
                                <a:pt x="12993" y="36481"/>
                                <a:pt x="14612" y="36481"/>
                              </a:cubicBezTo>
                              <a:cubicBezTo>
                                <a:pt x="17946" y="36481"/>
                                <a:pt x="21089" y="34766"/>
                                <a:pt x="22899" y="31718"/>
                              </a:cubicBezTo>
                              <a:lnTo>
                                <a:pt x="31281" y="17240"/>
                              </a:lnTo>
                              <a:cubicBezTo>
                                <a:pt x="32519" y="15049"/>
                                <a:pt x="32900" y="12478"/>
                                <a:pt x="32233" y="10001"/>
                              </a:cubicBezTo>
                              <a:cubicBezTo>
                                <a:pt x="31567" y="7525"/>
                                <a:pt x="29947" y="5524"/>
                                <a:pt x="27757" y="4191"/>
                              </a:cubicBezTo>
                              <a:lnTo>
                                <a:pt x="22708" y="1238"/>
                              </a:lnTo>
                              <a:cubicBezTo>
                                <a:pt x="21280" y="381"/>
                                <a:pt x="19565" y="0"/>
                                <a:pt x="17946" y="0"/>
                              </a:cubicBezTo>
                              <a:lnTo>
                                <a:pt x="17946"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913" name="Graphic 1544">
                        <a:extLst>
                          <a:ext uri="{FF2B5EF4-FFF2-40B4-BE49-F238E27FC236}">
                            <a16:creationId xmlns:a16="http://schemas.microsoft.com/office/drawing/2014/main" id="{CAF0164B-B8C7-5076-C277-58F4254D72CB}"/>
                          </a:ext>
                        </a:extLst>
                      </p:cNvPr>
                      <p:cNvGrpSpPr/>
                      <p:nvPr/>
                    </p:nvGrpSpPr>
                    <p:grpSpPr>
                      <a:xfrm>
                        <a:off x="5242615" y="1263608"/>
                        <a:ext cx="30860" cy="34290"/>
                        <a:chOff x="5242615" y="1263608"/>
                        <a:chExt cx="30860" cy="34290"/>
                      </a:xfrm>
                    </p:grpSpPr>
                    <p:sp>
                      <p:nvSpPr>
                        <p:cNvPr id="920" name="Free-form: Shape 919">
                          <a:extLst>
                            <a:ext uri="{FF2B5EF4-FFF2-40B4-BE49-F238E27FC236}">
                              <a16:creationId xmlns:a16="http://schemas.microsoft.com/office/drawing/2014/main" id="{8DBF9183-0F19-8BE5-D6A4-888AE3D78836}"/>
                            </a:ext>
                          </a:extLst>
                        </p:cNvPr>
                        <p:cNvSpPr/>
                        <p:nvPr/>
                      </p:nvSpPr>
                      <p:spPr>
                        <a:xfrm>
                          <a:off x="5247473" y="1268370"/>
                          <a:ext cx="21335" cy="24765"/>
                        </a:xfrm>
                        <a:custGeom>
                          <a:avLst/>
                          <a:gdLst>
                            <a:gd name="connsiteX0" fmla="*/ 8001 w 21335"/>
                            <a:gd name="connsiteY0" fmla="*/ 24765 h 24765"/>
                            <a:gd name="connsiteX1" fmla="*/ 0 w 21335"/>
                            <a:gd name="connsiteY1" fmla="*/ 15811 h 24765"/>
                            <a:gd name="connsiteX2" fmla="*/ 8287 w 21335"/>
                            <a:gd name="connsiteY2" fmla="*/ 1429 h 24765"/>
                            <a:gd name="connsiteX3" fmla="*/ 13335 w 21335"/>
                            <a:gd name="connsiteY3" fmla="*/ 0 h 24765"/>
                            <a:gd name="connsiteX4" fmla="*/ 21336 w 21335"/>
                            <a:gd name="connsiteY4" fmla="*/ 8954 h 24765"/>
                            <a:gd name="connsiteX5" fmla="*/ 13049 w 21335"/>
                            <a:gd name="connsiteY5" fmla="*/ 23336 h 24765"/>
                            <a:gd name="connsiteX6" fmla="*/ 8001 w 21335"/>
                            <a:gd name="connsiteY6" fmla="*/ 24765 h 24765"/>
                            <a:gd name="connsiteX7" fmla="*/ 8001 w 21335"/>
                            <a:gd name="connsiteY7" fmla="*/ 24765 h 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5" h="24765">
                              <a:moveTo>
                                <a:pt x="8001" y="24765"/>
                              </a:moveTo>
                              <a:cubicBezTo>
                                <a:pt x="4001" y="24765"/>
                                <a:pt x="0" y="21717"/>
                                <a:pt x="0" y="15811"/>
                              </a:cubicBezTo>
                              <a:cubicBezTo>
                                <a:pt x="0" y="10382"/>
                                <a:pt x="3524" y="4191"/>
                                <a:pt x="8287" y="1429"/>
                              </a:cubicBezTo>
                              <a:cubicBezTo>
                                <a:pt x="9906" y="476"/>
                                <a:pt x="11621" y="0"/>
                                <a:pt x="13335" y="0"/>
                              </a:cubicBezTo>
                              <a:cubicBezTo>
                                <a:pt x="17335" y="0"/>
                                <a:pt x="21336" y="3048"/>
                                <a:pt x="21336" y="8954"/>
                              </a:cubicBezTo>
                              <a:cubicBezTo>
                                <a:pt x="21336" y="14383"/>
                                <a:pt x="17716" y="20574"/>
                                <a:pt x="13049" y="23336"/>
                              </a:cubicBezTo>
                              <a:cubicBezTo>
                                <a:pt x="11430" y="24289"/>
                                <a:pt x="9715" y="24765"/>
                                <a:pt x="8001" y="24765"/>
                              </a:cubicBezTo>
                              <a:lnTo>
                                <a:pt x="8001" y="24765"/>
                              </a:ln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921" name="Free-form: Shape 920">
                          <a:extLst>
                            <a:ext uri="{FF2B5EF4-FFF2-40B4-BE49-F238E27FC236}">
                              <a16:creationId xmlns:a16="http://schemas.microsoft.com/office/drawing/2014/main" id="{90EC3E7D-D23A-8031-351B-61B361A5A96C}"/>
                            </a:ext>
                          </a:extLst>
                        </p:cNvPr>
                        <p:cNvSpPr/>
                        <p:nvPr/>
                      </p:nvSpPr>
                      <p:spPr>
                        <a:xfrm>
                          <a:off x="5242615" y="1263608"/>
                          <a:ext cx="30860" cy="34290"/>
                        </a:xfrm>
                        <a:custGeom>
                          <a:avLst/>
                          <a:gdLst>
                            <a:gd name="connsiteX0" fmla="*/ 18098 w 30860"/>
                            <a:gd name="connsiteY0" fmla="*/ 9525 h 34290"/>
                            <a:gd name="connsiteX1" fmla="*/ 21336 w 30860"/>
                            <a:gd name="connsiteY1" fmla="*/ 13716 h 34290"/>
                            <a:gd name="connsiteX2" fmla="*/ 15430 w 30860"/>
                            <a:gd name="connsiteY2" fmla="*/ 23908 h 34290"/>
                            <a:gd name="connsiteX3" fmla="*/ 12764 w 30860"/>
                            <a:gd name="connsiteY3" fmla="*/ 24670 h 34290"/>
                            <a:gd name="connsiteX4" fmla="*/ 9525 w 30860"/>
                            <a:gd name="connsiteY4" fmla="*/ 20479 h 34290"/>
                            <a:gd name="connsiteX5" fmla="*/ 15430 w 30860"/>
                            <a:gd name="connsiteY5" fmla="*/ 10287 h 34290"/>
                            <a:gd name="connsiteX6" fmla="*/ 18098 w 30860"/>
                            <a:gd name="connsiteY6" fmla="*/ 9525 h 34290"/>
                            <a:gd name="connsiteX7" fmla="*/ 18098 w 30860"/>
                            <a:gd name="connsiteY7" fmla="*/ 0 h 34290"/>
                            <a:gd name="connsiteX8" fmla="*/ 10668 w 30860"/>
                            <a:gd name="connsiteY8" fmla="*/ 2096 h 34290"/>
                            <a:gd name="connsiteX9" fmla="*/ 0 w 30860"/>
                            <a:gd name="connsiteY9" fmla="*/ 20574 h 34290"/>
                            <a:gd name="connsiteX10" fmla="*/ 12764 w 30860"/>
                            <a:gd name="connsiteY10" fmla="*/ 34290 h 34290"/>
                            <a:gd name="connsiteX11" fmla="*/ 20193 w 30860"/>
                            <a:gd name="connsiteY11" fmla="*/ 32195 h 34290"/>
                            <a:gd name="connsiteX12" fmla="*/ 30861 w 30860"/>
                            <a:gd name="connsiteY12" fmla="*/ 13716 h 34290"/>
                            <a:gd name="connsiteX13" fmla="*/ 18098 w 30860"/>
                            <a:gd name="connsiteY13" fmla="*/ 0 h 34290"/>
                            <a:gd name="connsiteX14" fmla="*/ 18098 w 30860"/>
                            <a:gd name="connsiteY14" fmla="*/ 0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60" h="34290">
                              <a:moveTo>
                                <a:pt x="18098" y="9525"/>
                              </a:moveTo>
                              <a:cubicBezTo>
                                <a:pt x="20003" y="9525"/>
                                <a:pt x="21336" y="11049"/>
                                <a:pt x="21336" y="13716"/>
                              </a:cubicBezTo>
                              <a:cubicBezTo>
                                <a:pt x="21336" y="17526"/>
                                <a:pt x="18669" y="22098"/>
                                <a:pt x="15430" y="23908"/>
                              </a:cubicBezTo>
                              <a:cubicBezTo>
                                <a:pt x="14478" y="24479"/>
                                <a:pt x="13621" y="24670"/>
                                <a:pt x="12764" y="24670"/>
                              </a:cubicBezTo>
                              <a:cubicBezTo>
                                <a:pt x="10859" y="24670"/>
                                <a:pt x="9525" y="23146"/>
                                <a:pt x="9525" y="20479"/>
                              </a:cubicBezTo>
                              <a:cubicBezTo>
                                <a:pt x="9525" y="16669"/>
                                <a:pt x="12192" y="12097"/>
                                <a:pt x="15430" y="10287"/>
                              </a:cubicBezTo>
                              <a:cubicBezTo>
                                <a:pt x="16383" y="9716"/>
                                <a:pt x="17240" y="9525"/>
                                <a:pt x="18098" y="9525"/>
                              </a:cubicBezTo>
                              <a:moveTo>
                                <a:pt x="18098" y="0"/>
                              </a:moveTo>
                              <a:cubicBezTo>
                                <a:pt x="15621" y="0"/>
                                <a:pt x="13049" y="667"/>
                                <a:pt x="10668" y="2096"/>
                              </a:cubicBezTo>
                              <a:cubicBezTo>
                                <a:pt x="4477" y="5620"/>
                                <a:pt x="0" y="13430"/>
                                <a:pt x="0" y="20574"/>
                              </a:cubicBezTo>
                              <a:cubicBezTo>
                                <a:pt x="0" y="28385"/>
                                <a:pt x="5524" y="34290"/>
                                <a:pt x="12764" y="34290"/>
                              </a:cubicBezTo>
                              <a:cubicBezTo>
                                <a:pt x="15240" y="34290"/>
                                <a:pt x="17812" y="33623"/>
                                <a:pt x="20193" y="32195"/>
                              </a:cubicBezTo>
                              <a:cubicBezTo>
                                <a:pt x="26384" y="28670"/>
                                <a:pt x="30861" y="20860"/>
                                <a:pt x="30861" y="13716"/>
                              </a:cubicBezTo>
                              <a:cubicBezTo>
                                <a:pt x="30861" y="5906"/>
                                <a:pt x="25336" y="0"/>
                                <a:pt x="18098" y="0"/>
                              </a:cubicBezTo>
                              <a:lnTo>
                                <a:pt x="18098"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914" name="Graphic 1544">
                        <a:extLst>
                          <a:ext uri="{FF2B5EF4-FFF2-40B4-BE49-F238E27FC236}">
                            <a16:creationId xmlns:a16="http://schemas.microsoft.com/office/drawing/2014/main" id="{B37C1BEF-7F2E-D731-7D83-5CD0DF5808BE}"/>
                          </a:ext>
                        </a:extLst>
                      </p:cNvPr>
                      <p:cNvGrpSpPr/>
                      <p:nvPr/>
                    </p:nvGrpSpPr>
                    <p:grpSpPr>
                      <a:xfrm>
                        <a:off x="5242615" y="1263608"/>
                        <a:ext cx="30860" cy="34290"/>
                        <a:chOff x="5242615" y="1263608"/>
                        <a:chExt cx="30860" cy="34290"/>
                      </a:xfrm>
                    </p:grpSpPr>
                    <p:sp>
                      <p:nvSpPr>
                        <p:cNvPr id="918" name="Free-form: Shape 917">
                          <a:extLst>
                            <a:ext uri="{FF2B5EF4-FFF2-40B4-BE49-F238E27FC236}">
                              <a16:creationId xmlns:a16="http://schemas.microsoft.com/office/drawing/2014/main" id="{957FEFD9-1B4B-358D-1F62-1783B9869D93}"/>
                            </a:ext>
                          </a:extLst>
                        </p:cNvPr>
                        <p:cNvSpPr/>
                        <p:nvPr/>
                      </p:nvSpPr>
                      <p:spPr>
                        <a:xfrm>
                          <a:off x="5247473" y="1268370"/>
                          <a:ext cx="21335" cy="24765"/>
                        </a:xfrm>
                        <a:custGeom>
                          <a:avLst/>
                          <a:gdLst>
                            <a:gd name="connsiteX0" fmla="*/ 8001 w 21335"/>
                            <a:gd name="connsiteY0" fmla="*/ 24765 h 24765"/>
                            <a:gd name="connsiteX1" fmla="*/ 0 w 21335"/>
                            <a:gd name="connsiteY1" fmla="*/ 15811 h 24765"/>
                            <a:gd name="connsiteX2" fmla="*/ 8287 w 21335"/>
                            <a:gd name="connsiteY2" fmla="*/ 1429 h 24765"/>
                            <a:gd name="connsiteX3" fmla="*/ 13335 w 21335"/>
                            <a:gd name="connsiteY3" fmla="*/ 0 h 24765"/>
                            <a:gd name="connsiteX4" fmla="*/ 21336 w 21335"/>
                            <a:gd name="connsiteY4" fmla="*/ 8954 h 24765"/>
                            <a:gd name="connsiteX5" fmla="*/ 13049 w 21335"/>
                            <a:gd name="connsiteY5" fmla="*/ 23336 h 24765"/>
                            <a:gd name="connsiteX6" fmla="*/ 8001 w 21335"/>
                            <a:gd name="connsiteY6" fmla="*/ 24765 h 24765"/>
                            <a:gd name="connsiteX7" fmla="*/ 8001 w 21335"/>
                            <a:gd name="connsiteY7" fmla="*/ 24765 h 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5" h="24765">
                              <a:moveTo>
                                <a:pt x="8001" y="24765"/>
                              </a:moveTo>
                              <a:cubicBezTo>
                                <a:pt x="4001" y="24765"/>
                                <a:pt x="0" y="21717"/>
                                <a:pt x="0" y="15811"/>
                              </a:cubicBezTo>
                              <a:cubicBezTo>
                                <a:pt x="0" y="10382"/>
                                <a:pt x="3524" y="4191"/>
                                <a:pt x="8287" y="1429"/>
                              </a:cubicBezTo>
                              <a:cubicBezTo>
                                <a:pt x="9906" y="476"/>
                                <a:pt x="11621" y="0"/>
                                <a:pt x="13335" y="0"/>
                              </a:cubicBezTo>
                              <a:cubicBezTo>
                                <a:pt x="17335" y="0"/>
                                <a:pt x="21336" y="3048"/>
                                <a:pt x="21336" y="8954"/>
                              </a:cubicBezTo>
                              <a:cubicBezTo>
                                <a:pt x="21336" y="14383"/>
                                <a:pt x="17716" y="20574"/>
                                <a:pt x="13049" y="23336"/>
                              </a:cubicBezTo>
                              <a:cubicBezTo>
                                <a:pt x="11430" y="24289"/>
                                <a:pt x="9715" y="24765"/>
                                <a:pt x="8001" y="24765"/>
                              </a:cubicBezTo>
                              <a:lnTo>
                                <a:pt x="8001" y="24765"/>
                              </a:ln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919" name="Free-form: Shape 918">
                          <a:extLst>
                            <a:ext uri="{FF2B5EF4-FFF2-40B4-BE49-F238E27FC236}">
                              <a16:creationId xmlns:a16="http://schemas.microsoft.com/office/drawing/2014/main" id="{A0C5947B-88E5-EF3C-240D-AA15E6FBD749}"/>
                            </a:ext>
                          </a:extLst>
                        </p:cNvPr>
                        <p:cNvSpPr/>
                        <p:nvPr/>
                      </p:nvSpPr>
                      <p:spPr>
                        <a:xfrm>
                          <a:off x="5242615" y="1263608"/>
                          <a:ext cx="30860" cy="34290"/>
                        </a:xfrm>
                        <a:custGeom>
                          <a:avLst/>
                          <a:gdLst>
                            <a:gd name="connsiteX0" fmla="*/ 18098 w 30860"/>
                            <a:gd name="connsiteY0" fmla="*/ 9525 h 34290"/>
                            <a:gd name="connsiteX1" fmla="*/ 21336 w 30860"/>
                            <a:gd name="connsiteY1" fmla="*/ 13716 h 34290"/>
                            <a:gd name="connsiteX2" fmla="*/ 15430 w 30860"/>
                            <a:gd name="connsiteY2" fmla="*/ 23908 h 34290"/>
                            <a:gd name="connsiteX3" fmla="*/ 12764 w 30860"/>
                            <a:gd name="connsiteY3" fmla="*/ 24670 h 34290"/>
                            <a:gd name="connsiteX4" fmla="*/ 9525 w 30860"/>
                            <a:gd name="connsiteY4" fmla="*/ 20479 h 34290"/>
                            <a:gd name="connsiteX5" fmla="*/ 15430 w 30860"/>
                            <a:gd name="connsiteY5" fmla="*/ 10287 h 34290"/>
                            <a:gd name="connsiteX6" fmla="*/ 18098 w 30860"/>
                            <a:gd name="connsiteY6" fmla="*/ 9525 h 34290"/>
                            <a:gd name="connsiteX7" fmla="*/ 18098 w 30860"/>
                            <a:gd name="connsiteY7" fmla="*/ 0 h 34290"/>
                            <a:gd name="connsiteX8" fmla="*/ 10668 w 30860"/>
                            <a:gd name="connsiteY8" fmla="*/ 2096 h 34290"/>
                            <a:gd name="connsiteX9" fmla="*/ 0 w 30860"/>
                            <a:gd name="connsiteY9" fmla="*/ 20574 h 34290"/>
                            <a:gd name="connsiteX10" fmla="*/ 12764 w 30860"/>
                            <a:gd name="connsiteY10" fmla="*/ 34290 h 34290"/>
                            <a:gd name="connsiteX11" fmla="*/ 20193 w 30860"/>
                            <a:gd name="connsiteY11" fmla="*/ 32195 h 34290"/>
                            <a:gd name="connsiteX12" fmla="*/ 30861 w 30860"/>
                            <a:gd name="connsiteY12" fmla="*/ 13716 h 34290"/>
                            <a:gd name="connsiteX13" fmla="*/ 18098 w 30860"/>
                            <a:gd name="connsiteY13" fmla="*/ 0 h 34290"/>
                            <a:gd name="connsiteX14" fmla="*/ 18098 w 30860"/>
                            <a:gd name="connsiteY14" fmla="*/ 0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60" h="34290">
                              <a:moveTo>
                                <a:pt x="18098" y="9525"/>
                              </a:moveTo>
                              <a:cubicBezTo>
                                <a:pt x="20003" y="9525"/>
                                <a:pt x="21336" y="11049"/>
                                <a:pt x="21336" y="13716"/>
                              </a:cubicBezTo>
                              <a:cubicBezTo>
                                <a:pt x="21336" y="17526"/>
                                <a:pt x="18669" y="22098"/>
                                <a:pt x="15430" y="23908"/>
                              </a:cubicBezTo>
                              <a:cubicBezTo>
                                <a:pt x="14478" y="24479"/>
                                <a:pt x="13621" y="24670"/>
                                <a:pt x="12764" y="24670"/>
                              </a:cubicBezTo>
                              <a:cubicBezTo>
                                <a:pt x="10859" y="24670"/>
                                <a:pt x="9525" y="23146"/>
                                <a:pt x="9525" y="20479"/>
                              </a:cubicBezTo>
                              <a:cubicBezTo>
                                <a:pt x="9525" y="16669"/>
                                <a:pt x="12192" y="12097"/>
                                <a:pt x="15430" y="10287"/>
                              </a:cubicBezTo>
                              <a:cubicBezTo>
                                <a:pt x="16383" y="9716"/>
                                <a:pt x="17240" y="9525"/>
                                <a:pt x="18098" y="9525"/>
                              </a:cubicBezTo>
                              <a:moveTo>
                                <a:pt x="18098" y="0"/>
                              </a:moveTo>
                              <a:cubicBezTo>
                                <a:pt x="15621" y="0"/>
                                <a:pt x="13049" y="667"/>
                                <a:pt x="10668" y="2096"/>
                              </a:cubicBezTo>
                              <a:cubicBezTo>
                                <a:pt x="4477" y="5620"/>
                                <a:pt x="0" y="13430"/>
                                <a:pt x="0" y="20574"/>
                              </a:cubicBezTo>
                              <a:cubicBezTo>
                                <a:pt x="0" y="28385"/>
                                <a:pt x="5524" y="34290"/>
                                <a:pt x="12764" y="34290"/>
                              </a:cubicBezTo>
                              <a:cubicBezTo>
                                <a:pt x="15240" y="34290"/>
                                <a:pt x="17812" y="33623"/>
                                <a:pt x="20193" y="32195"/>
                              </a:cubicBezTo>
                              <a:cubicBezTo>
                                <a:pt x="26384" y="28670"/>
                                <a:pt x="30861" y="20860"/>
                                <a:pt x="30861" y="13716"/>
                              </a:cubicBezTo>
                              <a:cubicBezTo>
                                <a:pt x="30861" y="5906"/>
                                <a:pt x="25336" y="0"/>
                                <a:pt x="18098" y="0"/>
                              </a:cubicBezTo>
                              <a:lnTo>
                                <a:pt x="18098"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915" name="Graphic 1544">
                        <a:extLst>
                          <a:ext uri="{FF2B5EF4-FFF2-40B4-BE49-F238E27FC236}">
                            <a16:creationId xmlns:a16="http://schemas.microsoft.com/office/drawing/2014/main" id="{D4DADCCF-1B1A-1A6E-18E5-BE072094213F}"/>
                          </a:ext>
                        </a:extLst>
                      </p:cNvPr>
                      <p:cNvGrpSpPr/>
                      <p:nvPr/>
                    </p:nvGrpSpPr>
                    <p:grpSpPr>
                      <a:xfrm>
                        <a:off x="5245473" y="1266275"/>
                        <a:ext cx="28003" cy="30575"/>
                        <a:chOff x="5245473" y="1266275"/>
                        <a:chExt cx="28003" cy="30575"/>
                      </a:xfrm>
                    </p:grpSpPr>
                    <p:sp>
                      <p:nvSpPr>
                        <p:cNvPr id="916" name="Free-form: Shape 915">
                          <a:extLst>
                            <a:ext uri="{FF2B5EF4-FFF2-40B4-BE49-F238E27FC236}">
                              <a16:creationId xmlns:a16="http://schemas.microsoft.com/office/drawing/2014/main" id="{F9444BE1-EE4A-61AA-2CC5-76F013E6E07C}"/>
                            </a:ext>
                          </a:extLst>
                        </p:cNvPr>
                        <p:cNvSpPr/>
                        <p:nvPr/>
                      </p:nvSpPr>
                      <p:spPr>
                        <a:xfrm>
                          <a:off x="5250235" y="1271133"/>
                          <a:ext cx="18478" cy="20954"/>
                        </a:xfrm>
                        <a:custGeom>
                          <a:avLst/>
                          <a:gdLst>
                            <a:gd name="connsiteX0" fmla="*/ 7239 w 18478"/>
                            <a:gd name="connsiteY0" fmla="*/ 20955 h 20954"/>
                            <a:gd name="connsiteX1" fmla="*/ 0 w 18478"/>
                            <a:gd name="connsiteY1" fmla="*/ 13049 h 20954"/>
                            <a:gd name="connsiteX2" fmla="*/ 6858 w 18478"/>
                            <a:gd name="connsiteY2" fmla="*/ 1238 h 20954"/>
                            <a:gd name="connsiteX3" fmla="*/ 11240 w 18478"/>
                            <a:gd name="connsiteY3" fmla="*/ 0 h 20954"/>
                            <a:gd name="connsiteX4" fmla="*/ 18478 w 18478"/>
                            <a:gd name="connsiteY4" fmla="*/ 7906 h 20954"/>
                            <a:gd name="connsiteX5" fmla="*/ 11621 w 18478"/>
                            <a:gd name="connsiteY5" fmla="*/ 19717 h 20954"/>
                            <a:gd name="connsiteX6" fmla="*/ 7239 w 18478"/>
                            <a:gd name="connsiteY6" fmla="*/ 20955 h 2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78" h="20954">
                              <a:moveTo>
                                <a:pt x="7239" y="20955"/>
                              </a:moveTo>
                              <a:cubicBezTo>
                                <a:pt x="3048" y="20955"/>
                                <a:pt x="0" y="17621"/>
                                <a:pt x="0" y="13049"/>
                              </a:cubicBezTo>
                              <a:cubicBezTo>
                                <a:pt x="0" y="8477"/>
                                <a:pt x="2858" y="3524"/>
                                <a:pt x="6858" y="1238"/>
                              </a:cubicBezTo>
                              <a:cubicBezTo>
                                <a:pt x="8287" y="381"/>
                                <a:pt x="9715" y="0"/>
                                <a:pt x="11240" y="0"/>
                              </a:cubicBezTo>
                              <a:cubicBezTo>
                                <a:pt x="15430" y="0"/>
                                <a:pt x="18478" y="3334"/>
                                <a:pt x="18478" y="7906"/>
                              </a:cubicBezTo>
                              <a:cubicBezTo>
                                <a:pt x="18478" y="12478"/>
                                <a:pt x="15621" y="17431"/>
                                <a:pt x="11621" y="19717"/>
                              </a:cubicBezTo>
                              <a:cubicBezTo>
                                <a:pt x="10192" y="20574"/>
                                <a:pt x="8763" y="20955"/>
                                <a:pt x="7239" y="20955"/>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917" name="Free-form: Shape 916">
                          <a:extLst>
                            <a:ext uri="{FF2B5EF4-FFF2-40B4-BE49-F238E27FC236}">
                              <a16:creationId xmlns:a16="http://schemas.microsoft.com/office/drawing/2014/main" id="{2E16D456-9C19-3D1C-2799-C6D8F94823DF}"/>
                            </a:ext>
                          </a:extLst>
                        </p:cNvPr>
                        <p:cNvSpPr/>
                        <p:nvPr/>
                      </p:nvSpPr>
                      <p:spPr>
                        <a:xfrm>
                          <a:off x="5245473" y="1266275"/>
                          <a:ext cx="28003" cy="30575"/>
                        </a:xfrm>
                        <a:custGeom>
                          <a:avLst/>
                          <a:gdLst>
                            <a:gd name="connsiteX0" fmla="*/ 16002 w 28003"/>
                            <a:gd name="connsiteY0" fmla="*/ 9525 h 30575"/>
                            <a:gd name="connsiteX1" fmla="*/ 18478 w 28003"/>
                            <a:gd name="connsiteY1" fmla="*/ 12668 h 30575"/>
                            <a:gd name="connsiteX2" fmla="*/ 14002 w 28003"/>
                            <a:gd name="connsiteY2" fmla="*/ 20383 h 30575"/>
                            <a:gd name="connsiteX3" fmla="*/ 12002 w 28003"/>
                            <a:gd name="connsiteY3" fmla="*/ 20955 h 30575"/>
                            <a:gd name="connsiteX4" fmla="*/ 9525 w 28003"/>
                            <a:gd name="connsiteY4" fmla="*/ 17812 h 30575"/>
                            <a:gd name="connsiteX5" fmla="*/ 14002 w 28003"/>
                            <a:gd name="connsiteY5" fmla="*/ 10096 h 30575"/>
                            <a:gd name="connsiteX6" fmla="*/ 16002 w 28003"/>
                            <a:gd name="connsiteY6" fmla="*/ 9525 h 30575"/>
                            <a:gd name="connsiteX7" fmla="*/ 16002 w 28003"/>
                            <a:gd name="connsiteY7" fmla="*/ 0 h 30575"/>
                            <a:gd name="connsiteX8" fmla="*/ 9239 w 28003"/>
                            <a:gd name="connsiteY8" fmla="*/ 1905 h 30575"/>
                            <a:gd name="connsiteX9" fmla="*/ 0 w 28003"/>
                            <a:gd name="connsiteY9" fmla="*/ 17907 h 30575"/>
                            <a:gd name="connsiteX10" fmla="*/ 12002 w 28003"/>
                            <a:gd name="connsiteY10" fmla="*/ 30575 h 30575"/>
                            <a:gd name="connsiteX11" fmla="*/ 18764 w 28003"/>
                            <a:gd name="connsiteY11" fmla="*/ 28670 h 30575"/>
                            <a:gd name="connsiteX12" fmla="*/ 28003 w 28003"/>
                            <a:gd name="connsiteY12" fmla="*/ 12668 h 30575"/>
                            <a:gd name="connsiteX13" fmla="*/ 16002 w 28003"/>
                            <a:gd name="connsiteY13" fmla="*/ 0 h 30575"/>
                            <a:gd name="connsiteX14" fmla="*/ 16002 w 28003"/>
                            <a:gd name="connsiteY14" fmla="*/ 0 h 3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03" h="30575">
                              <a:moveTo>
                                <a:pt x="16002" y="9525"/>
                              </a:moveTo>
                              <a:cubicBezTo>
                                <a:pt x="17431" y="9525"/>
                                <a:pt x="18478" y="10668"/>
                                <a:pt x="18478" y="12668"/>
                              </a:cubicBezTo>
                              <a:cubicBezTo>
                                <a:pt x="18478" y="15526"/>
                                <a:pt x="16478" y="18955"/>
                                <a:pt x="14002" y="20383"/>
                              </a:cubicBezTo>
                              <a:cubicBezTo>
                                <a:pt x="13240" y="20765"/>
                                <a:pt x="12573" y="20955"/>
                                <a:pt x="12002" y="20955"/>
                              </a:cubicBezTo>
                              <a:cubicBezTo>
                                <a:pt x="10573" y="20955"/>
                                <a:pt x="9525" y="19812"/>
                                <a:pt x="9525" y="17812"/>
                              </a:cubicBezTo>
                              <a:cubicBezTo>
                                <a:pt x="9525" y="14954"/>
                                <a:pt x="11525" y="11525"/>
                                <a:pt x="14002" y="10096"/>
                              </a:cubicBezTo>
                              <a:cubicBezTo>
                                <a:pt x="14764" y="9716"/>
                                <a:pt x="15430" y="9525"/>
                                <a:pt x="16002" y="9525"/>
                              </a:cubicBezTo>
                              <a:moveTo>
                                <a:pt x="16002" y="0"/>
                              </a:moveTo>
                              <a:cubicBezTo>
                                <a:pt x="13716" y="0"/>
                                <a:pt x="11430" y="667"/>
                                <a:pt x="9239" y="1905"/>
                              </a:cubicBezTo>
                              <a:cubicBezTo>
                                <a:pt x="3810" y="5048"/>
                                <a:pt x="0" y="11620"/>
                                <a:pt x="0" y="17907"/>
                              </a:cubicBezTo>
                              <a:cubicBezTo>
                                <a:pt x="0" y="25146"/>
                                <a:pt x="5143" y="30575"/>
                                <a:pt x="12002" y="30575"/>
                              </a:cubicBezTo>
                              <a:cubicBezTo>
                                <a:pt x="14288" y="30575"/>
                                <a:pt x="16573" y="29908"/>
                                <a:pt x="18764" y="28670"/>
                              </a:cubicBezTo>
                              <a:cubicBezTo>
                                <a:pt x="24194" y="25527"/>
                                <a:pt x="28003" y="18955"/>
                                <a:pt x="28003" y="12668"/>
                              </a:cubicBezTo>
                              <a:cubicBezTo>
                                <a:pt x="28003" y="5429"/>
                                <a:pt x="22860" y="0"/>
                                <a:pt x="16002" y="0"/>
                              </a:cubicBezTo>
                              <a:lnTo>
                                <a:pt x="16002"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nvGrpSpPr>
                    <p:cNvPr id="899" name="Graphic 1544">
                      <a:extLst>
                        <a:ext uri="{FF2B5EF4-FFF2-40B4-BE49-F238E27FC236}">
                          <a16:creationId xmlns:a16="http://schemas.microsoft.com/office/drawing/2014/main" id="{04FE02E4-C551-A2C3-439A-026076146EA2}"/>
                        </a:ext>
                      </a:extLst>
                    </p:cNvPr>
                    <p:cNvGrpSpPr/>
                    <p:nvPr/>
                  </p:nvGrpSpPr>
                  <p:grpSpPr>
                    <a:xfrm>
                      <a:off x="5246434" y="1258750"/>
                      <a:ext cx="25661" cy="24003"/>
                      <a:chOff x="5246434" y="1258750"/>
                      <a:chExt cx="25661" cy="24003"/>
                    </a:xfrm>
                  </p:grpSpPr>
                  <p:sp>
                    <p:nvSpPr>
                      <p:cNvPr id="909" name="Free-form: Shape 908">
                        <a:extLst>
                          <a:ext uri="{FF2B5EF4-FFF2-40B4-BE49-F238E27FC236}">
                            <a16:creationId xmlns:a16="http://schemas.microsoft.com/office/drawing/2014/main" id="{6B84F59F-AD33-834A-5988-DC465E6DAEDF}"/>
                          </a:ext>
                        </a:extLst>
                      </p:cNvPr>
                      <p:cNvSpPr/>
                      <p:nvPr/>
                    </p:nvSpPr>
                    <p:spPr>
                      <a:xfrm>
                        <a:off x="5251154" y="1263513"/>
                        <a:ext cx="15856" cy="14382"/>
                      </a:xfrm>
                      <a:custGeom>
                        <a:avLst/>
                        <a:gdLst>
                          <a:gd name="connsiteX0" fmla="*/ 9749 w 15856"/>
                          <a:gd name="connsiteY0" fmla="*/ 14383 h 14382"/>
                          <a:gd name="connsiteX1" fmla="*/ 4130 w 15856"/>
                          <a:gd name="connsiteY1" fmla="*/ 13049 h 14382"/>
                          <a:gd name="connsiteX2" fmla="*/ 320 w 15856"/>
                          <a:gd name="connsiteY2" fmla="*/ 5048 h 14382"/>
                          <a:gd name="connsiteX3" fmla="*/ 1177 w 15856"/>
                          <a:gd name="connsiteY3" fmla="*/ 3143 h 14382"/>
                          <a:gd name="connsiteX4" fmla="*/ 6416 w 15856"/>
                          <a:gd name="connsiteY4" fmla="*/ 0 h 14382"/>
                          <a:gd name="connsiteX5" fmla="*/ 14988 w 15856"/>
                          <a:gd name="connsiteY5" fmla="*/ 4191 h 14382"/>
                          <a:gd name="connsiteX6" fmla="*/ 15560 w 15856"/>
                          <a:gd name="connsiteY6" fmla="*/ 9335 h 14382"/>
                          <a:gd name="connsiteX7" fmla="*/ 14702 w 15856"/>
                          <a:gd name="connsiteY7" fmla="*/ 11430 h 14382"/>
                          <a:gd name="connsiteX8" fmla="*/ 10988 w 15856"/>
                          <a:gd name="connsiteY8" fmla="*/ 14383 h 14382"/>
                          <a:gd name="connsiteX9" fmla="*/ 9654 w 15856"/>
                          <a:gd name="connsiteY9" fmla="*/ 14383 h 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6" h="14382">
                            <a:moveTo>
                              <a:pt x="9749" y="14383"/>
                            </a:moveTo>
                            <a:cubicBezTo>
                              <a:pt x="8321" y="14383"/>
                              <a:pt x="6225" y="14192"/>
                              <a:pt x="4130" y="13049"/>
                            </a:cubicBezTo>
                            <a:cubicBezTo>
                              <a:pt x="-347" y="10668"/>
                              <a:pt x="-347" y="6858"/>
                              <a:pt x="320" y="5048"/>
                            </a:cubicBezTo>
                            <a:lnTo>
                              <a:pt x="1177" y="3143"/>
                            </a:lnTo>
                            <a:cubicBezTo>
                              <a:pt x="2225" y="1048"/>
                              <a:pt x="4130" y="0"/>
                              <a:pt x="6416" y="0"/>
                            </a:cubicBezTo>
                            <a:cubicBezTo>
                              <a:pt x="8892" y="0"/>
                              <a:pt x="13178" y="1429"/>
                              <a:pt x="14988" y="4191"/>
                            </a:cubicBezTo>
                            <a:cubicBezTo>
                              <a:pt x="15845" y="5524"/>
                              <a:pt x="16131" y="7906"/>
                              <a:pt x="15560" y="9335"/>
                            </a:cubicBezTo>
                            <a:lnTo>
                              <a:pt x="14702" y="11430"/>
                            </a:lnTo>
                            <a:cubicBezTo>
                              <a:pt x="14036" y="13049"/>
                              <a:pt x="12607" y="14097"/>
                              <a:pt x="10988" y="14383"/>
                            </a:cubicBezTo>
                            <a:cubicBezTo>
                              <a:pt x="10797" y="14383"/>
                              <a:pt x="9940" y="14383"/>
                              <a:pt x="9654" y="14383"/>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910" name="Free-form: Shape 909">
                        <a:extLst>
                          <a:ext uri="{FF2B5EF4-FFF2-40B4-BE49-F238E27FC236}">
                            <a16:creationId xmlns:a16="http://schemas.microsoft.com/office/drawing/2014/main" id="{047621BE-2E44-45FC-156D-2087A186EDF8}"/>
                          </a:ext>
                        </a:extLst>
                      </p:cNvPr>
                      <p:cNvSpPr/>
                      <p:nvPr/>
                    </p:nvSpPr>
                    <p:spPr>
                      <a:xfrm>
                        <a:off x="5246434" y="1258750"/>
                        <a:ext cx="25661" cy="24003"/>
                      </a:xfrm>
                      <a:custGeom>
                        <a:avLst/>
                        <a:gdLst>
                          <a:gd name="connsiteX0" fmla="*/ 11230 w 25661"/>
                          <a:gd name="connsiteY0" fmla="*/ 9525 h 24003"/>
                          <a:gd name="connsiteX1" fmla="*/ 15993 w 25661"/>
                          <a:gd name="connsiteY1" fmla="*/ 12287 h 24003"/>
                          <a:gd name="connsiteX2" fmla="*/ 15136 w 25661"/>
                          <a:gd name="connsiteY2" fmla="*/ 14383 h 24003"/>
                          <a:gd name="connsiteX3" fmla="*/ 14469 w 25661"/>
                          <a:gd name="connsiteY3" fmla="*/ 14383 h 24003"/>
                          <a:gd name="connsiteX4" fmla="*/ 11040 w 25661"/>
                          <a:gd name="connsiteY4" fmla="*/ 13526 h 24003"/>
                          <a:gd name="connsiteX5" fmla="*/ 9421 w 25661"/>
                          <a:gd name="connsiteY5" fmla="*/ 11430 h 24003"/>
                          <a:gd name="connsiteX6" fmla="*/ 10183 w 25661"/>
                          <a:gd name="connsiteY6" fmla="*/ 9811 h 24003"/>
                          <a:gd name="connsiteX7" fmla="*/ 11135 w 25661"/>
                          <a:gd name="connsiteY7" fmla="*/ 9430 h 24003"/>
                          <a:gd name="connsiteX8" fmla="*/ 11230 w 25661"/>
                          <a:gd name="connsiteY8" fmla="*/ 0 h 24003"/>
                          <a:gd name="connsiteX9" fmla="*/ 1801 w 25661"/>
                          <a:gd name="connsiteY9" fmla="*/ 5524 h 24003"/>
                          <a:gd name="connsiteX10" fmla="*/ 1610 w 25661"/>
                          <a:gd name="connsiteY10" fmla="*/ 6001 h 24003"/>
                          <a:gd name="connsiteX11" fmla="*/ 848 w 25661"/>
                          <a:gd name="connsiteY11" fmla="*/ 7620 h 24003"/>
                          <a:gd name="connsiteX12" fmla="*/ 658 w 25661"/>
                          <a:gd name="connsiteY12" fmla="*/ 8192 h 24003"/>
                          <a:gd name="connsiteX13" fmla="*/ 6658 w 25661"/>
                          <a:gd name="connsiteY13" fmla="*/ 22098 h 24003"/>
                          <a:gd name="connsiteX14" fmla="*/ 14564 w 25661"/>
                          <a:gd name="connsiteY14" fmla="*/ 24003 h 24003"/>
                          <a:gd name="connsiteX15" fmla="*/ 16564 w 25661"/>
                          <a:gd name="connsiteY15" fmla="*/ 23908 h 24003"/>
                          <a:gd name="connsiteX16" fmla="*/ 24089 w 25661"/>
                          <a:gd name="connsiteY16" fmla="*/ 18002 h 24003"/>
                          <a:gd name="connsiteX17" fmla="*/ 24946 w 25661"/>
                          <a:gd name="connsiteY17" fmla="*/ 15907 h 24003"/>
                          <a:gd name="connsiteX18" fmla="*/ 23899 w 25661"/>
                          <a:gd name="connsiteY18" fmla="*/ 6382 h 24003"/>
                          <a:gd name="connsiteX19" fmla="*/ 11326 w 25661"/>
                          <a:gd name="connsiteY19" fmla="*/ 95 h 24003"/>
                          <a:gd name="connsiteX20" fmla="*/ 11326 w 25661"/>
                          <a:gd name="connsiteY20" fmla="*/ 95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661" h="24003">
                            <a:moveTo>
                              <a:pt x="11230" y="9525"/>
                            </a:moveTo>
                            <a:cubicBezTo>
                              <a:pt x="13040" y="9525"/>
                              <a:pt x="16469" y="11144"/>
                              <a:pt x="15993" y="12287"/>
                            </a:cubicBezTo>
                            <a:lnTo>
                              <a:pt x="15136" y="14383"/>
                            </a:lnTo>
                            <a:cubicBezTo>
                              <a:pt x="15136" y="14383"/>
                              <a:pt x="14850" y="14383"/>
                              <a:pt x="14469" y="14383"/>
                            </a:cubicBezTo>
                            <a:cubicBezTo>
                              <a:pt x="13707" y="14383"/>
                              <a:pt x="12373" y="14288"/>
                              <a:pt x="11040" y="13526"/>
                            </a:cubicBezTo>
                            <a:cubicBezTo>
                              <a:pt x="9040" y="12478"/>
                              <a:pt x="9421" y="11430"/>
                              <a:pt x="9421" y="11430"/>
                            </a:cubicBezTo>
                            <a:lnTo>
                              <a:pt x="10183" y="9811"/>
                            </a:lnTo>
                            <a:cubicBezTo>
                              <a:pt x="10183" y="9811"/>
                              <a:pt x="10659" y="9430"/>
                              <a:pt x="11135" y="9430"/>
                            </a:cubicBezTo>
                            <a:moveTo>
                              <a:pt x="11230" y="0"/>
                            </a:moveTo>
                            <a:cubicBezTo>
                              <a:pt x="7135" y="0"/>
                              <a:pt x="3610" y="2096"/>
                              <a:pt x="1801" y="5524"/>
                            </a:cubicBezTo>
                            <a:cubicBezTo>
                              <a:pt x="1801" y="5715"/>
                              <a:pt x="1610" y="5810"/>
                              <a:pt x="1610" y="6001"/>
                            </a:cubicBezTo>
                            <a:lnTo>
                              <a:pt x="848" y="7620"/>
                            </a:lnTo>
                            <a:cubicBezTo>
                              <a:pt x="848" y="7620"/>
                              <a:pt x="658" y="8001"/>
                              <a:pt x="658" y="8192"/>
                            </a:cubicBezTo>
                            <a:cubicBezTo>
                              <a:pt x="-962" y="12478"/>
                              <a:pt x="181" y="18669"/>
                              <a:pt x="6658" y="22098"/>
                            </a:cubicBezTo>
                            <a:cubicBezTo>
                              <a:pt x="9706" y="23717"/>
                              <a:pt x="12564" y="24003"/>
                              <a:pt x="14564" y="24003"/>
                            </a:cubicBezTo>
                            <a:cubicBezTo>
                              <a:pt x="15802" y="24003"/>
                              <a:pt x="16564" y="23908"/>
                              <a:pt x="16564" y="23908"/>
                            </a:cubicBezTo>
                            <a:cubicBezTo>
                              <a:pt x="19803" y="23336"/>
                              <a:pt x="22851" y="21050"/>
                              <a:pt x="24089" y="18002"/>
                            </a:cubicBezTo>
                            <a:lnTo>
                              <a:pt x="24946" y="15907"/>
                            </a:lnTo>
                            <a:cubicBezTo>
                              <a:pt x="26185" y="12859"/>
                              <a:pt x="25804" y="9239"/>
                              <a:pt x="23899" y="6382"/>
                            </a:cubicBezTo>
                            <a:cubicBezTo>
                              <a:pt x="21136" y="2286"/>
                              <a:pt x="15421" y="95"/>
                              <a:pt x="11326" y="95"/>
                            </a:cubicBezTo>
                            <a:lnTo>
                              <a:pt x="11326" y="95"/>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900" name="Graphic 1544">
                      <a:extLst>
                        <a:ext uri="{FF2B5EF4-FFF2-40B4-BE49-F238E27FC236}">
                          <a16:creationId xmlns:a16="http://schemas.microsoft.com/office/drawing/2014/main" id="{E282B0A5-880B-B868-BA4C-2F53B7D9A9E2}"/>
                        </a:ext>
                      </a:extLst>
                    </p:cNvPr>
                    <p:cNvGrpSpPr/>
                    <p:nvPr/>
                  </p:nvGrpSpPr>
                  <p:grpSpPr>
                    <a:xfrm>
                      <a:off x="5236920" y="1269514"/>
                      <a:ext cx="24532" cy="26098"/>
                      <a:chOff x="5236920" y="1269514"/>
                      <a:chExt cx="24532" cy="26098"/>
                    </a:xfrm>
                  </p:grpSpPr>
                  <p:sp>
                    <p:nvSpPr>
                      <p:cNvPr id="907" name="Free-form: Shape 906">
                        <a:extLst>
                          <a:ext uri="{FF2B5EF4-FFF2-40B4-BE49-F238E27FC236}">
                            <a16:creationId xmlns:a16="http://schemas.microsoft.com/office/drawing/2014/main" id="{6906394A-1392-F2B6-292E-9F835A730160}"/>
                          </a:ext>
                        </a:extLst>
                      </p:cNvPr>
                      <p:cNvSpPr/>
                      <p:nvPr/>
                    </p:nvSpPr>
                    <p:spPr>
                      <a:xfrm>
                        <a:off x="5241683" y="1274181"/>
                        <a:ext cx="14895" cy="16573"/>
                      </a:xfrm>
                      <a:custGeom>
                        <a:avLst/>
                        <a:gdLst>
                          <a:gd name="connsiteX0" fmla="*/ 6933 w 14895"/>
                          <a:gd name="connsiteY0" fmla="*/ 16573 h 16573"/>
                          <a:gd name="connsiteX1" fmla="*/ 170 w 14895"/>
                          <a:gd name="connsiteY1" fmla="*/ 10192 h 16573"/>
                          <a:gd name="connsiteX2" fmla="*/ 1885 w 14895"/>
                          <a:gd name="connsiteY2" fmla="*/ 2191 h 16573"/>
                          <a:gd name="connsiteX3" fmla="*/ 6742 w 14895"/>
                          <a:gd name="connsiteY3" fmla="*/ 0 h 16573"/>
                          <a:gd name="connsiteX4" fmla="*/ 8933 w 14895"/>
                          <a:gd name="connsiteY4" fmla="*/ 286 h 16573"/>
                          <a:gd name="connsiteX5" fmla="*/ 14839 w 14895"/>
                          <a:gd name="connsiteY5" fmla="*/ 9906 h 16573"/>
                          <a:gd name="connsiteX6" fmla="*/ 7981 w 14895"/>
                          <a:gd name="connsiteY6" fmla="*/ 16478 h 16573"/>
                          <a:gd name="connsiteX7" fmla="*/ 6838 w 14895"/>
                          <a:gd name="connsiteY7" fmla="*/ 16383 h 1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95" h="16573">
                            <a:moveTo>
                              <a:pt x="6933" y="16573"/>
                            </a:moveTo>
                            <a:cubicBezTo>
                              <a:pt x="3123" y="16002"/>
                              <a:pt x="932" y="12764"/>
                              <a:pt x="170" y="10192"/>
                            </a:cubicBezTo>
                            <a:cubicBezTo>
                              <a:pt x="-116" y="8287"/>
                              <a:pt x="-306" y="4763"/>
                              <a:pt x="1885" y="2191"/>
                            </a:cubicBezTo>
                            <a:cubicBezTo>
                              <a:pt x="3123" y="762"/>
                              <a:pt x="4837" y="0"/>
                              <a:pt x="6742" y="0"/>
                            </a:cubicBezTo>
                            <a:cubicBezTo>
                              <a:pt x="7219" y="0"/>
                              <a:pt x="8552" y="191"/>
                              <a:pt x="8933" y="286"/>
                            </a:cubicBezTo>
                            <a:cubicBezTo>
                              <a:pt x="12743" y="1429"/>
                              <a:pt x="15315" y="5524"/>
                              <a:pt x="14839" y="9906"/>
                            </a:cubicBezTo>
                            <a:cubicBezTo>
                              <a:pt x="14458" y="13811"/>
                              <a:pt x="11600" y="16478"/>
                              <a:pt x="7981" y="16478"/>
                            </a:cubicBezTo>
                            <a:cubicBezTo>
                              <a:pt x="7695" y="16478"/>
                              <a:pt x="7028" y="16478"/>
                              <a:pt x="6838" y="16383"/>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908" name="Free-form: Shape 907">
                        <a:extLst>
                          <a:ext uri="{FF2B5EF4-FFF2-40B4-BE49-F238E27FC236}">
                            <a16:creationId xmlns:a16="http://schemas.microsoft.com/office/drawing/2014/main" id="{09262C2F-AA13-70DC-48F5-33CEEA62AF05}"/>
                          </a:ext>
                        </a:extLst>
                      </p:cNvPr>
                      <p:cNvSpPr/>
                      <p:nvPr/>
                    </p:nvSpPr>
                    <p:spPr>
                      <a:xfrm>
                        <a:off x="5236920" y="1269514"/>
                        <a:ext cx="24532" cy="26098"/>
                      </a:xfrm>
                      <a:custGeom>
                        <a:avLst/>
                        <a:gdLst>
                          <a:gd name="connsiteX0" fmla="*/ 11601 w 24532"/>
                          <a:gd name="connsiteY0" fmla="*/ 9525 h 26098"/>
                          <a:gd name="connsiteX1" fmla="*/ 12458 w 24532"/>
                          <a:gd name="connsiteY1" fmla="*/ 9620 h 26098"/>
                          <a:gd name="connsiteX2" fmla="*/ 15030 w 24532"/>
                          <a:gd name="connsiteY2" fmla="*/ 14192 h 26098"/>
                          <a:gd name="connsiteX3" fmla="*/ 12934 w 24532"/>
                          <a:gd name="connsiteY3" fmla="*/ 16573 h 26098"/>
                          <a:gd name="connsiteX4" fmla="*/ 12458 w 24532"/>
                          <a:gd name="connsiteY4" fmla="*/ 16573 h 26098"/>
                          <a:gd name="connsiteX5" fmla="*/ 9505 w 24532"/>
                          <a:gd name="connsiteY5" fmla="*/ 13526 h 26098"/>
                          <a:gd name="connsiteX6" fmla="*/ 11601 w 24532"/>
                          <a:gd name="connsiteY6" fmla="*/ 9525 h 26098"/>
                          <a:gd name="connsiteX7" fmla="*/ 11601 w 24532"/>
                          <a:gd name="connsiteY7" fmla="*/ 0 h 26098"/>
                          <a:gd name="connsiteX8" fmla="*/ 11601 w 24532"/>
                          <a:gd name="connsiteY8" fmla="*/ 0 h 26098"/>
                          <a:gd name="connsiteX9" fmla="*/ 3219 w 24532"/>
                          <a:gd name="connsiteY9" fmla="*/ 3715 h 26098"/>
                          <a:gd name="connsiteX10" fmla="*/ 76 w 24532"/>
                          <a:gd name="connsiteY10" fmla="*/ 14573 h 26098"/>
                          <a:gd name="connsiteX11" fmla="*/ 361 w 24532"/>
                          <a:gd name="connsiteY11" fmla="*/ 16192 h 26098"/>
                          <a:gd name="connsiteX12" fmla="*/ 10934 w 24532"/>
                          <a:gd name="connsiteY12" fmla="*/ 25908 h 26098"/>
                          <a:gd name="connsiteX13" fmla="*/ 12839 w 24532"/>
                          <a:gd name="connsiteY13" fmla="*/ 26098 h 26098"/>
                          <a:gd name="connsiteX14" fmla="*/ 24460 w 24532"/>
                          <a:gd name="connsiteY14" fmla="*/ 15145 h 26098"/>
                          <a:gd name="connsiteX15" fmla="*/ 15125 w 24532"/>
                          <a:gd name="connsiteY15" fmla="*/ 476 h 26098"/>
                          <a:gd name="connsiteX16" fmla="*/ 11601 w 24532"/>
                          <a:gd name="connsiteY16" fmla="*/ 0 h 26098"/>
                          <a:gd name="connsiteX17" fmla="*/ 11601 w 24532"/>
                          <a:gd name="connsiteY17" fmla="*/ 0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32" h="26098">
                            <a:moveTo>
                              <a:pt x="11601" y="9525"/>
                            </a:moveTo>
                            <a:cubicBezTo>
                              <a:pt x="11601" y="9525"/>
                              <a:pt x="12172" y="9525"/>
                              <a:pt x="12458" y="9620"/>
                            </a:cubicBezTo>
                            <a:cubicBezTo>
                              <a:pt x="13982" y="10096"/>
                              <a:pt x="15220" y="12002"/>
                              <a:pt x="15030" y="14192"/>
                            </a:cubicBezTo>
                            <a:cubicBezTo>
                              <a:pt x="14935" y="15526"/>
                              <a:pt x="14173" y="16573"/>
                              <a:pt x="12934" y="16573"/>
                            </a:cubicBezTo>
                            <a:cubicBezTo>
                              <a:pt x="12839" y="16573"/>
                              <a:pt x="12649" y="16573"/>
                              <a:pt x="12458" y="16573"/>
                            </a:cubicBezTo>
                            <a:cubicBezTo>
                              <a:pt x="10363" y="16192"/>
                              <a:pt x="9505" y="13526"/>
                              <a:pt x="9505" y="13526"/>
                            </a:cubicBezTo>
                            <a:cubicBezTo>
                              <a:pt x="9505" y="13526"/>
                              <a:pt x="9029" y="9525"/>
                              <a:pt x="11601" y="9525"/>
                            </a:cubicBezTo>
                            <a:moveTo>
                              <a:pt x="11601" y="0"/>
                            </a:moveTo>
                            <a:lnTo>
                              <a:pt x="11601" y="0"/>
                            </a:lnTo>
                            <a:cubicBezTo>
                              <a:pt x="8362" y="0"/>
                              <a:pt x="5314" y="1333"/>
                              <a:pt x="3219" y="3715"/>
                            </a:cubicBezTo>
                            <a:cubicBezTo>
                              <a:pt x="-210" y="7525"/>
                              <a:pt x="-115" y="12573"/>
                              <a:pt x="76" y="14573"/>
                            </a:cubicBezTo>
                            <a:cubicBezTo>
                              <a:pt x="76" y="15145"/>
                              <a:pt x="266" y="15716"/>
                              <a:pt x="361" y="16192"/>
                            </a:cubicBezTo>
                            <a:cubicBezTo>
                              <a:pt x="1504" y="20098"/>
                              <a:pt x="4933" y="24955"/>
                              <a:pt x="10934" y="25908"/>
                            </a:cubicBezTo>
                            <a:cubicBezTo>
                              <a:pt x="11410" y="25908"/>
                              <a:pt x="12363" y="26098"/>
                              <a:pt x="12839" y="26098"/>
                            </a:cubicBezTo>
                            <a:cubicBezTo>
                              <a:pt x="18935" y="26098"/>
                              <a:pt x="23793" y="21527"/>
                              <a:pt x="24460" y="15145"/>
                            </a:cubicBezTo>
                            <a:cubicBezTo>
                              <a:pt x="25126" y="8572"/>
                              <a:pt x="21126" y="2191"/>
                              <a:pt x="15125" y="476"/>
                            </a:cubicBezTo>
                            <a:cubicBezTo>
                              <a:pt x="13982" y="95"/>
                              <a:pt x="12744" y="0"/>
                              <a:pt x="11601" y="0"/>
                            </a:cubicBezTo>
                            <a:lnTo>
                              <a:pt x="11601"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901" name="Graphic 1544">
                      <a:extLst>
                        <a:ext uri="{FF2B5EF4-FFF2-40B4-BE49-F238E27FC236}">
                          <a16:creationId xmlns:a16="http://schemas.microsoft.com/office/drawing/2014/main" id="{8F6E0D05-604F-2EDF-87F5-4DCDCB91A2CF}"/>
                        </a:ext>
                      </a:extLst>
                    </p:cNvPr>
                    <p:cNvGrpSpPr/>
                    <p:nvPr/>
                  </p:nvGrpSpPr>
                  <p:grpSpPr>
                    <a:xfrm>
                      <a:off x="5247461" y="1167977"/>
                      <a:ext cx="61997" cy="112204"/>
                      <a:chOff x="5247461" y="1167977"/>
                      <a:chExt cx="61997" cy="112204"/>
                    </a:xfrm>
                  </p:grpSpPr>
                  <p:sp>
                    <p:nvSpPr>
                      <p:cNvPr id="905" name="Free-form: Shape 904">
                        <a:extLst>
                          <a:ext uri="{FF2B5EF4-FFF2-40B4-BE49-F238E27FC236}">
                            <a16:creationId xmlns:a16="http://schemas.microsoft.com/office/drawing/2014/main" id="{6D3B69AD-3D68-D7F1-504A-E9503B2B9B12}"/>
                          </a:ext>
                        </a:extLst>
                      </p:cNvPr>
                      <p:cNvSpPr/>
                      <p:nvPr/>
                    </p:nvSpPr>
                    <p:spPr>
                      <a:xfrm>
                        <a:off x="5252351" y="1172740"/>
                        <a:ext cx="52416" cy="102679"/>
                      </a:xfrm>
                      <a:custGeom>
                        <a:avLst/>
                        <a:gdLst>
                          <a:gd name="connsiteX0" fmla="*/ 8552 w 52416"/>
                          <a:gd name="connsiteY0" fmla="*/ 102584 h 102679"/>
                          <a:gd name="connsiteX1" fmla="*/ 1218 w 52416"/>
                          <a:gd name="connsiteY1" fmla="*/ 98584 h 102679"/>
                          <a:gd name="connsiteX2" fmla="*/ 1218 w 52416"/>
                          <a:gd name="connsiteY2" fmla="*/ 93631 h 102679"/>
                          <a:gd name="connsiteX3" fmla="*/ 75 w 52416"/>
                          <a:gd name="connsiteY3" fmla="*/ 86487 h 102679"/>
                          <a:gd name="connsiteX4" fmla="*/ 456 w 52416"/>
                          <a:gd name="connsiteY4" fmla="*/ 83629 h 102679"/>
                          <a:gd name="connsiteX5" fmla="*/ 38460 w 52416"/>
                          <a:gd name="connsiteY5" fmla="*/ 4763 h 102679"/>
                          <a:gd name="connsiteX6" fmla="*/ 45985 w 52416"/>
                          <a:gd name="connsiteY6" fmla="*/ 0 h 102679"/>
                          <a:gd name="connsiteX7" fmla="*/ 48652 w 52416"/>
                          <a:gd name="connsiteY7" fmla="*/ 476 h 102679"/>
                          <a:gd name="connsiteX8" fmla="*/ 51795 w 52416"/>
                          <a:gd name="connsiteY8" fmla="*/ 3143 h 102679"/>
                          <a:gd name="connsiteX9" fmla="*/ 52176 w 52416"/>
                          <a:gd name="connsiteY9" fmla="*/ 7048 h 102679"/>
                          <a:gd name="connsiteX10" fmla="*/ 13695 w 52416"/>
                          <a:gd name="connsiteY10" fmla="*/ 99346 h 102679"/>
                          <a:gd name="connsiteX11" fmla="*/ 13695 w 52416"/>
                          <a:gd name="connsiteY11" fmla="*/ 99346 h 102679"/>
                          <a:gd name="connsiteX12" fmla="*/ 8647 w 52416"/>
                          <a:gd name="connsiteY12" fmla="*/ 102679 h 10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16" h="102679">
                            <a:moveTo>
                              <a:pt x="8552" y="102584"/>
                            </a:moveTo>
                            <a:cubicBezTo>
                              <a:pt x="6456" y="102584"/>
                              <a:pt x="2646" y="101346"/>
                              <a:pt x="1218" y="98584"/>
                            </a:cubicBezTo>
                            <a:cubicBezTo>
                              <a:pt x="456" y="97155"/>
                              <a:pt x="456" y="95059"/>
                              <a:pt x="1218" y="93631"/>
                            </a:cubicBezTo>
                            <a:lnTo>
                              <a:pt x="75" y="86487"/>
                            </a:lnTo>
                            <a:cubicBezTo>
                              <a:pt x="-116" y="85534"/>
                              <a:pt x="75" y="84487"/>
                              <a:pt x="456" y="83629"/>
                            </a:cubicBezTo>
                            <a:lnTo>
                              <a:pt x="38460" y="4763"/>
                            </a:lnTo>
                            <a:cubicBezTo>
                              <a:pt x="39889" y="1905"/>
                              <a:pt x="42842" y="0"/>
                              <a:pt x="45985" y="0"/>
                            </a:cubicBezTo>
                            <a:cubicBezTo>
                              <a:pt x="46938" y="0"/>
                              <a:pt x="47795" y="190"/>
                              <a:pt x="48652" y="476"/>
                            </a:cubicBezTo>
                            <a:cubicBezTo>
                              <a:pt x="49890" y="857"/>
                              <a:pt x="51224" y="1905"/>
                              <a:pt x="51795" y="3143"/>
                            </a:cubicBezTo>
                            <a:cubicBezTo>
                              <a:pt x="52367" y="4382"/>
                              <a:pt x="52653" y="5810"/>
                              <a:pt x="52176" y="7048"/>
                            </a:cubicBezTo>
                            <a:lnTo>
                              <a:pt x="13695" y="99346"/>
                            </a:lnTo>
                            <a:lnTo>
                              <a:pt x="13695" y="99346"/>
                            </a:lnTo>
                            <a:cubicBezTo>
                              <a:pt x="12838" y="101155"/>
                              <a:pt x="10647" y="102679"/>
                              <a:pt x="8647" y="102679"/>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906" name="Free-form: Shape 905">
                        <a:extLst>
                          <a:ext uri="{FF2B5EF4-FFF2-40B4-BE49-F238E27FC236}">
                            <a16:creationId xmlns:a16="http://schemas.microsoft.com/office/drawing/2014/main" id="{82FC6DBC-2370-F800-0A11-442C551EF366}"/>
                          </a:ext>
                        </a:extLst>
                      </p:cNvPr>
                      <p:cNvSpPr/>
                      <p:nvPr/>
                    </p:nvSpPr>
                    <p:spPr>
                      <a:xfrm>
                        <a:off x="5247461" y="1167977"/>
                        <a:ext cx="61997" cy="112204"/>
                      </a:xfrm>
                      <a:custGeom>
                        <a:avLst/>
                        <a:gdLst>
                          <a:gd name="connsiteX0" fmla="*/ 50780 w 61997"/>
                          <a:gd name="connsiteY0" fmla="*/ 9525 h 112204"/>
                          <a:gd name="connsiteX1" fmla="*/ 51923 w 61997"/>
                          <a:gd name="connsiteY1" fmla="*/ 9715 h 112204"/>
                          <a:gd name="connsiteX2" fmla="*/ 52590 w 61997"/>
                          <a:gd name="connsiteY2" fmla="*/ 9906 h 112204"/>
                          <a:gd name="connsiteX3" fmla="*/ 14109 w 61997"/>
                          <a:gd name="connsiteY3" fmla="*/ 102203 h 112204"/>
                          <a:gd name="connsiteX4" fmla="*/ 13442 w 61997"/>
                          <a:gd name="connsiteY4" fmla="*/ 102584 h 112204"/>
                          <a:gd name="connsiteX5" fmla="*/ 10299 w 61997"/>
                          <a:gd name="connsiteY5" fmla="*/ 100584 h 112204"/>
                          <a:gd name="connsiteX6" fmla="*/ 11061 w 61997"/>
                          <a:gd name="connsiteY6" fmla="*/ 98965 h 112204"/>
                          <a:gd name="connsiteX7" fmla="*/ 9632 w 61997"/>
                          <a:gd name="connsiteY7" fmla="*/ 90392 h 112204"/>
                          <a:gd name="connsiteX8" fmla="*/ 47637 w 61997"/>
                          <a:gd name="connsiteY8" fmla="*/ 11525 h 112204"/>
                          <a:gd name="connsiteX9" fmla="*/ 50875 w 61997"/>
                          <a:gd name="connsiteY9" fmla="*/ 9525 h 112204"/>
                          <a:gd name="connsiteX10" fmla="*/ 50780 w 61997"/>
                          <a:gd name="connsiteY10" fmla="*/ 0 h 112204"/>
                          <a:gd name="connsiteX11" fmla="*/ 38969 w 61997"/>
                          <a:gd name="connsiteY11" fmla="*/ 7429 h 112204"/>
                          <a:gd name="connsiteX12" fmla="*/ 964 w 61997"/>
                          <a:gd name="connsiteY12" fmla="*/ 86296 h 112204"/>
                          <a:gd name="connsiteX13" fmla="*/ 107 w 61997"/>
                          <a:gd name="connsiteY13" fmla="*/ 92012 h 112204"/>
                          <a:gd name="connsiteX14" fmla="*/ 1060 w 61997"/>
                          <a:gd name="connsiteY14" fmla="*/ 97822 h 112204"/>
                          <a:gd name="connsiteX15" fmla="*/ 1726 w 61997"/>
                          <a:gd name="connsiteY15" fmla="*/ 105632 h 112204"/>
                          <a:gd name="connsiteX16" fmla="*/ 13347 w 61997"/>
                          <a:gd name="connsiteY16" fmla="*/ 112204 h 112204"/>
                          <a:gd name="connsiteX17" fmla="*/ 22967 w 61997"/>
                          <a:gd name="connsiteY17" fmla="*/ 105537 h 112204"/>
                          <a:gd name="connsiteX18" fmla="*/ 61258 w 61997"/>
                          <a:gd name="connsiteY18" fmla="*/ 13716 h 112204"/>
                          <a:gd name="connsiteX19" fmla="*/ 61162 w 61997"/>
                          <a:gd name="connsiteY19" fmla="*/ 6096 h 112204"/>
                          <a:gd name="connsiteX20" fmla="*/ 55543 w 61997"/>
                          <a:gd name="connsiteY20" fmla="*/ 952 h 112204"/>
                          <a:gd name="connsiteX21" fmla="*/ 54876 w 61997"/>
                          <a:gd name="connsiteY21" fmla="*/ 762 h 112204"/>
                          <a:gd name="connsiteX22" fmla="*/ 50685 w 61997"/>
                          <a:gd name="connsiteY22" fmla="*/ 95 h 112204"/>
                          <a:gd name="connsiteX23" fmla="*/ 50685 w 61997"/>
                          <a:gd name="connsiteY23" fmla="*/ 95 h 11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997" h="112204">
                            <a:moveTo>
                              <a:pt x="50780" y="9525"/>
                            </a:moveTo>
                            <a:cubicBezTo>
                              <a:pt x="50780" y="9525"/>
                              <a:pt x="51542" y="9525"/>
                              <a:pt x="51923" y="9715"/>
                            </a:cubicBezTo>
                            <a:lnTo>
                              <a:pt x="52590" y="9906"/>
                            </a:lnTo>
                            <a:lnTo>
                              <a:pt x="14109" y="102203"/>
                            </a:lnTo>
                            <a:cubicBezTo>
                              <a:pt x="14109" y="102203"/>
                              <a:pt x="13823" y="102584"/>
                              <a:pt x="13442" y="102584"/>
                            </a:cubicBezTo>
                            <a:cubicBezTo>
                              <a:pt x="12204" y="102584"/>
                              <a:pt x="9727" y="101346"/>
                              <a:pt x="10299" y="100584"/>
                            </a:cubicBezTo>
                            <a:lnTo>
                              <a:pt x="11061" y="98965"/>
                            </a:lnTo>
                            <a:lnTo>
                              <a:pt x="9632" y="90392"/>
                            </a:lnTo>
                            <a:lnTo>
                              <a:pt x="47637" y="11525"/>
                            </a:lnTo>
                            <a:cubicBezTo>
                              <a:pt x="48208" y="10287"/>
                              <a:pt x="49542" y="9525"/>
                              <a:pt x="50875" y="9525"/>
                            </a:cubicBezTo>
                            <a:moveTo>
                              <a:pt x="50780" y="0"/>
                            </a:moveTo>
                            <a:cubicBezTo>
                              <a:pt x="45732" y="0"/>
                              <a:pt x="41160" y="2953"/>
                              <a:pt x="38969" y="7429"/>
                            </a:cubicBezTo>
                            <a:lnTo>
                              <a:pt x="964" y="86296"/>
                            </a:lnTo>
                            <a:cubicBezTo>
                              <a:pt x="107" y="88106"/>
                              <a:pt x="-179" y="90011"/>
                              <a:pt x="107" y="92012"/>
                            </a:cubicBezTo>
                            <a:lnTo>
                              <a:pt x="1060" y="97822"/>
                            </a:lnTo>
                            <a:cubicBezTo>
                              <a:pt x="202" y="100393"/>
                              <a:pt x="488" y="103156"/>
                              <a:pt x="1726" y="105632"/>
                            </a:cubicBezTo>
                            <a:cubicBezTo>
                              <a:pt x="4298" y="110490"/>
                              <a:pt x="10013" y="112204"/>
                              <a:pt x="13347" y="112204"/>
                            </a:cubicBezTo>
                            <a:cubicBezTo>
                              <a:pt x="17824" y="112204"/>
                              <a:pt x="21634" y="109538"/>
                              <a:pt x="22967" y="105537"/>
                            </a:cubicBezTo>
                            <a:lnTo>
                              <a:pt x="61258" y="13716"/>
                            </a:lnTo>
                            <a:cubicBezTo>
                              <a:pt x="62305" y="11239"/>
                              <a:pt x="62210" y="8572"/>
                              <a:pt x="61162" y="6096"/>
                            </a:cubicBezTo>
                            <a:cubicBezTo>
                              <a:pt x="60115" y="3715"/>
                              <a:pt x="58019" y="1810"/>
                              <a:pt x="55543" y="952"/>
                            </a:cubicBezTo>
                            <a:lnTo>
                              <a:pt x="54876" y="762"/>
                            </a:lnTo>
                            <a:cubicBezTo>
                              <a:pt x="53542" y="286"/>
                              <a:pt x="52114" y="95"/>
                              <a:pt x="50685" y="95"/>
                            </a:cubicBezTo>
                            <a:lnTo>
                              <a:pt x="50685" y="95"/>
                            </a:lnTo>
                            <a:close/>
                          </a:path>
                        </a:pathLst>
                      </a:custGeom>
                      <a:solidFill>
                        <a:srgbClr val="00A48D"/>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902" name="Graphic 1544">
                      <a:extLst>
                        <a:ext uri="{FF2B5EF4-FFF2-40B4-BE49-F238E27FC236}">
                          <a16:creationId xmlns:a16="http://schemas.microsoft.com/office/drawing/2014/main" id="{F4FC08C0-E1BE-1494-EEB3-528FB9362A78}"/>
                        </a:ext>
                      </a:extLst>
                    </p:cNvPr>
                    <p:cNvGrpSpPr/>
                    <p:nvPr/>
                  </p:nvGrpSpPr>
                  <p:grpSpPr>
                    <a:xfrm>
                      <a:off x="5166463" y="1271323"/>
                      <a:ext cx="92955" cy="59531"/>
                      <a:chOff x="5166463" y="1271323"/>
                      <a:chExt cx="92955" cy="59531"/>
                    </a:xfrm>
                  </p:grpSpPr>
                  <p:sp>
                    <p:nvSpPr>
                      <p:cNvPr id="903" name="Free-form: Shape 902">
                        <a:extLst>
                          <a:ext uri="{FF2B5EF4-FFF2-40B4-BE49-F238E27FC236}">
                            <a16:creationId xmlns:a16="http://schemas.microsoft.com/office/drawing/2014/main" id="{C35537CF-F364-04F3-BC2B-339107586B97}"/>
                          </a:ext>
                        </a:extLst>
                      </p:cNvPr>
                      <p:cNvSpPr/>
                      <p:nvPr/>
                    </p:nvSpPr>
                    <p:spPr>
                      <a:xfrm>
                        <a:off x="5171182" y="1276086"/>
                        <a:ext cx="83551" cy="50006"/>
                      </a:xfrm>
                      <a:custGeom>
                        <a:avLst/>
                        <a:gdLst>
                          <a:gd name="connsiteX0" fmla="*/ 4758 w 83551"/>
                          <a:gd name="connsiteY0" fmla="*/ 50006 h 50006"/>
                          <a:gd name="connsiteX1" fmla="*/ 567 w 83551"/>
                          <a:gd name="connsiteY1" fmla="*/ 47434 h 50006"/>
                          <a:gd name="connsiteX2" fmla="*/ 2472 w 83551"/>
                          <a:gd name="connsiteY2" fmla="*/ 41053 h 50006"/>
                          <a:gd name="connsiteX3" fmla="*/ 73719 w 83551"/>
                          <a:gd name="connsiteY3" fmla="*/ 762 h 50006"/>
                          <a:gd name="connsiteX4" fmla="*/ 76577 w 83551"/>
                          <a:gd name="connsiteY4" fmla="*/ 0 h 50006"/>
                          <a:gd name="connsiteX5" fmla="*/ 83340 w 83551"/>
                          <a:gd name="connsiteY5" fmla="*/ 5905 h 50006"/>
                          <a:gd name="connsiteX6" fmla="*/ 80006 w 83551"/>
                          <a:gd name="connsiteY6" fmla="*/ 13240 h 50006"/>
                          <a:gd name="connsiteX7" fmla="*/ 6854 w 83551"/>
                          <a:gd name="connsiteY7" fmla="*/ 49435 h 50006"/>
                          <a:gd name="connsiteX8" fmla="*/ 4758 w 83551"/>
                          <a:gd name="connsiteY8" fmla="*/ 49911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51" h="50006">
                            <a:moveTo>
                              <a:pt x="4758" y="50006"/>
                            </a:moveTo>
                            <a:cubicBezTo>
                              <a:pt x="3044" y="50006"/>
                              <a:pt x="1425" y="49054"/>
                              <a:pt x="567" y="47434"/>
                            </a:cubicBezTo>
                            <a:cubicBezTo>
                              <a:pt x="-671" y="45148"/>
                              <a:pt x="186" y="42291"/>
                              <a:pt x="2472" y="41053"/>
                            </a:cubicBezTo>
                            <a:lnTo>
                              <a:pt x="73719" y="762"/>
                            </a:lnTo>
                            <a:cubicBezTo>
                              <a:pt x="74481" y="381"/>
                              <a:pt x="75815" y="0"/>
                              <a:pt x="76577" y="0"/>
                            </a:cubicBezTo>
                            <a:cubicBezTo>
                              <a:pt x="80101" y="0"/>
                              <a:pt x="82673" y="2953"/>
                              <a:pt x="83340" y="5905"/>
                            </a:cubicBezTo>
                            <a:cubicBezTo>
                              <a:pt x="84102" y="9049"/>
                              <a:pt x="82768" y="12001"/>
                              <a:pt x="80006" y="13240"/>
                            </a:cubicBezTo>
                            <a:lnTo>
                              <a:pt x="6854" y="49435"/>
                            </a:lnTo>
                            <a:cubicBezTo>
                              <a:pt x="6187" y="49816"/>
                              <a:pt x="5425" y="49911"/>
                              <a:pt x="4758" y="49911"/>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904" name="Free-form: Shape 903">
                        <a:extLst>
                          <a:ext uri="{FF2B5EF4-FFF2-40B4-BE49-F238E27FC236}">
                            <a16:creationId xmlns:a16="http://schemas.microsoft.com/office/drawing/2014/main" id="{56BAEFA1-B11E-AD1A-F9BB-52321D05A321}"/>
                          </a:ext>
                        </a:extLst>
                      </p:cNvPr>
                      <p:cNvSpPr/>
                      <p:nvPr/>
                    </p:nvSpPr>
                    <p:spPr>
                      <a:xfrm>
                        <a:off x="5166463" y="1271323"/>
                        <a:ext cx="92955" cy="59531"/>
                      </a:xfrm>
                      <a:custGeom>
                        <a:avLst/>
                        <a:gdLst>
                          <a:gd name="connsiteX0" fmla="*/ 81296 w 92955"/>
                          <a:gd name="connsiteY0" fmla="*/ 9525 h 59531"/>
                          <a:gd name="connsiteX1" fmla="*/ 82629 w 92955"/>
                          <a:gd name="connsiteY1" fmla="*/ 13811 h 59531"/>
                          <a:gd name="connsiteX2" fmla="*/ 9477 w 92955"/>
                          <a:gd name="connsiteY2" fmla="*/ 50006 h 59531"/>
                          <a:gd name="connsiteX3" fmla="*/ 80724 w 92955"/>
                          <a:gd name="connsiteY3" fmla="*/ 9715 h 59531"/>
                          <a:gd name="connsiteX4" fmla="*/ 81296 w 92955"/>
                          <a:gd name="connsiteY4" fmla="*/ 9620 h 59531"/>
                          <a:gd name="connsiteX5" fmla="*/ 81296 w 92955"/>
                          <a:gd name="connsiteY5" fmla="*/ 0 h 59531"/>
                          <a:gd name="connsiteX6" fmla="*/ 81296 w 92955"/>
                          <a:gd name="connsiteY6" fmla="*/ 0 h 59531"/>
                          <a:gd name="connsiteX7" fmla="*/ 76343 w 92955"/>
                          <a:gd name="connsiteY7" fmla="*/ 1238 h 59531"/>
                          <a:gd name="connsiteX8" fmla="*/ 4810 w 92955"/>
                          <a:gd name="connsiteY8" fmla="*/ 41719 h 59531"/>
                          <a:gd name="connsiteX9" fmla="*/ 1095 w 92955"/>
                          <a:gd name="connsiteY9" fmla="*/ 54483 h 59531"/>
                          <a:gd name="connsiteX10" fmla="*/ 9477 w 92955"/>
                          <a:gd name="connsiteY10" fmla="*/ 59531 h 59531"/>
                          <a:gd name="connsiteX11" fmla="*/ 13668 w 92955"/>
                          <a:gd name="connsiteY11" fmla="*/ 58579 h 59531"/>
                          <a:gd name="connsiteX12" fmla="*/ 86820 w 92955"/>
                          <a:gd name="connsiteY12" fmla="*/ 22384 h 59531"/>
                          <a:gd name="connsiteX13" fmla="*/ 92631 w 92955"/>
                          <a:gd name="connsiteY13" fmla="*/ 9715 h 59531"/>
                          <a:gd name="connsiteX14" fmla="*/ 81201 w 92955"/>
                          <a:gd name="connsiteY14" fmla="*/ 95 h 59531"/>
                          <a:gd name="connsiteX15" fmla="*/ 81201 w 92955"/>
                          <a:gd name="connsiteY15" fmla="*/ 95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5" h="59531">
                            <a:moveTo>
                              <a:pt x="81296" y="9525"/>
                            </a:moveTo>
                            <a:cubicBezTo>
                              <a:pt x="82915" y="9525"/>
                              <a:pt x="84439" y="12954"/>
                              <a:pt x="82629" y="13811"/>
                            </a:cubicBezTo>
                            <a:lnTo>
                              <a:pt x="9477" y="50006"/>
                            </a:lnTo>
                            <a:lnTo>
                              <a:pt x="80724" y="9715"/>
                            </a:lnTo>
                            <a:cubicBezTo>
                              <a:pt x="80724" y="9715"/>
                              <a:pt x="81105" y="9620"/>
                              <a:pt x="81296" y="9620"/>
                            </a:cubicBezTo>
                            <a:moveTo>
                              <a:pt x="81296" y="0"/>
                            </a:moveTo>
                            <a:lnTo>
                              <a:pt x="81296" y="0"/>
                            </a:lnTo>
                            <a:cubicBezTo>
                              <a:pt x="79581" y="0"/>
                              <a:pt x="77867" y="381"/>
                              <a:pt x="76343" y="1238"/>
                            </a:cubicBezTo>
                            <a:lnTo>
                              <a:pt x="4810" y="41719"/>
                            </a:lnTo>
                            <a:cubicBezTo>
                              <a:pt x="333" y="44291"/>
                              <a:pt x="-1286" y="49911"/>
                              <a:pt x="1095" y="54483"/>
                            </a:cubicBezTo>
                            <a:cubicBezTo>
                              <a:pt x="2810" y="57721"/>
                              <a:pt x="6144" y="59531"/>
                              <a:pt x="9477" y="59531"/>
                            </a:cubicBezTo>
                            <a:cubicBezTo>
                              <a:pt x="10906" y="59531"/>
                              <a:pt x="12335" y="59245"/>
                              <a:pt x="13668" y="58579"/>
                            </a:cubicBezTo>
                            <a:lnTo>
                              <a:pt x="86820" y="22384"/>
                            </a:lnTo>
                            <a:cubicBezTo>
                              <a:pt x="91488" y="20098"/>
                              <a:pt x="93869" y="15049"/>
                              <a:pt x="92631" y="9715"/>
                            </a:cubicBezTo>
                            <a:cubicBezTo>
                              <a:pt x="91392" y="4096"/>
                              <a:pt x="86535" y="95"/>
                              <a:pt x="81201" y="95"/>
                            </a:cubicBezTo>
                            <a:lnTo>
                              <a:pt x="81201" y="95"/>
                            </a:lnTo>
                            <a:close/>
                          </a:path>
                        </a:pathLst>
                      </a:custGeom>
                      <a:solidFill>
                        <a:srgbClr val="00A48D"/>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grpSp>
              <p:nvGrpSpPr>
                <p:cNvPr id="587" name="Graphic 1544">
                  <a:extLst>
                    <a:ext uri="{FF2B5EF4-FFF2-40B4-BE49-F238E27FC236}">
                      <a16:creationId xmlns:a16="http://schemas.microsoft.com/office/drawing/2014/main" id="{2A1EB8E6-73E2-2D33-FA34-E1FF38C5636E}"/>
                    </a:ext>
                  </a:extLst>
                </p:cNvPr>
                <p:cNvGrpSpPr/>
                <p:nvPr/>
              </p:nvGrpSpPr>
              <p:grpSpPr>
                <a:xfrm>
                  <a:off x="5336461" y="1077394"/>
                  <a:ext cx="157279" cy="233457"/>
                  <a:chOff x="5336461" y="1077394"/>
                  <a:chExt cx="157279" cy="233457"/>
                </a:xfrm>
              </p:grpSpPr>
              <p:grpSp>
                <p:nvGrpSpPr>
                  <p:cNvPr id="817" name="Graphic 1544">
                    <a:extLst>
                      <a:ext uri="{FF2B5EF4-FFF2-40B4-BE49-F238E27FC236}">
                        <a16:creationId xmlns:a16="http://schemas.microsoft.com/office/drawing/2014/main" id="{80F86EFC-7ED3-7146-831D-09EF3A3C367D}"/>
                      </a:ext>
                    </a:extLst>
                  </p:cNvPr>
                  <p:cNvGrpSpPr/>
                  <p:nvPr/>
                </p:nvGrpSpPr>
                <p:grpSpPr>
                  <a:xfrm>
                    <a:off x="5386442" y="1165215"/>
                    <a:ext cx="39814" cy="145637"/>
                    <a:chOff x="5386442" y="1165215"/>
                    <a:chExt cx="39814" cy="145637"/>
                  </a:xfrm>
                </p:grpSpPr>
                <p:grpSp>
                  <p:nvGrpSpPr>
                    <p:cNvPr id="864" name="Graphic 1544">
                      <a:extLst>
                        <a:ext uri="{FF2B5EF4-FFF2-40B4-BE49-F238E27FC236}">
                          <a16:creationId xmlns:a16="http://schemas.microsoft.com/office/drawing/2014/main" id="{4B2C313E-1C02-5E14-59E5-B0507BA1DA72}"/>
                        </a:ext>
                      </a:extLst>
                    </p:cNvPr>
                    <p:cNvGrpSpPr/>
                    <p:nvPr/>
                  </p:nvGrpSpPr>
                  <p:grpSpPr>
                    <a:xfrm>
                      <a:off x="5386442" y="1277515"/>
                      <a:ext cx="39814" cy="33337"/>
                      <a:chOff x="5386442" y="1277515"/>
                      <a:chExt cx="39814" cy="33337"/>
                    </a:xfrm>
                  </p:grpSpPr>
                  <p:grpSp>
                    <p:nvGrpSpPr>
                      <p:cNvPr id="888" name="Graphic 1544">
                        <a:extLst>
                          <a:ext uri="{FF2B5EF4-FFF2-40B4-BE49-F238E27FC236}">
                            <a16:creationId xmlns:a16="http://schemas.microsoft.com/office/drawing/2014/main" id="{D39B8A7C-8F5A-ABA5-DCBB-E1AF53B8B7CA}"/>
                          </a:ext>
                        </a:extLst>
                      </p:cNvPr>
                      <p:cNvGrpSpPr/>
                      <p:nvPr/>
                    </p:nvGrpSpPr>
                    <p:grpSpPr>
                      <a:xfrm>
                        <a:off x="5386442" y="1283610"/>
                        <a:ext cx="39814" cy="27241"/>
                        <a:chOff x="5386442" y="1283610"/>
                        <a:chExt cx="39814" cy="27241"/>
                      </a:xfrm>
                    </p:grpSpPr>
                    <p:sp>
                      <p:nvSpPr>
                        <p:cNvPr id="892" name="Free-form: Shape 891">
                          <a:extLst>
                            <a:ext uri="{FF2B5EF4-FFF2-40B4-BE49-F238E27FC236}">
                              <a16:creationId xmlns:a16="http://schemas.microsoft.com/office/drawing/2014/main" id="{06F7E128-CA62-F6FE-2501-B9ADC0ED7DC2}"/>
                            </a:ext>
                          </a:extLst>
                        </p:cNvPr>
                        <p:cNvSpPr/>
                        <p:nvPr/>
                      </p:nvSpPr>
                      <p:spPr>
                        <a:xfrm>
                          <a:off x="5391205" y="1288373"/>
                          <a:ext cx="30384" cy="17716"/>
                        </a:xfrm>
                        <a:custGeom>
                          <a:avLst/>
                          <a:gdLst>
                            <a:gd name="connsiteX0" fmla="*/ 15145 w 30384"/>
                            <a:gd name="connsiteY0" fmla="*/ 17717 h 17716"/>
                            <a:gd name="connsiteX1" fmla="*/ 5429 w 30384"/>
                            <a:gd name="connsiteY1" fmla="*/ 15335 h 17716"/>
                            <a:gd name="connsiteX2" fmla="*/ 0 w 30384"/>
                            <a:gd name="connsiteY2" fmla="*/ 6953 h 17716"/>
                            <a:gd name="connsiteX3" fmla="*/ 0 w 30384"/>
                            <a:gd name="connsiteY3" fmla="*/ 4763 h 17716"/>
                            <a:gd name="connsiteX4" fmla="*/ 4763 w 30384"/>
                            <a:gd name="connsiteY4" fmla="*/ 0 h 17716"/>
                            <a:gd name="connsiteX5" fmla="*/ 25622 w 30384"/>
                            <a:gd name="connsiteY5" fmla="*/ 0 h 17716"/>
                            <a:gd name="connsiteX6" fmla="*/ 30385 w 30384"/>
                            <a:gd name="connsiteY6" fmla="*/ 4763 h 17716"/>
                            <a:gd name="connsiteX7" fmla="*/ 30385 w 30384"/>
                            <a:gd name="connsiteY7" fmla="*/ 6953 h 17716"/>
                            <a:gd name="connsiteX8" fmla="*/ 24956 w 30384"/>
                            <a:gd name="connsiteY8" fmla="*/ 15335 h 17716"/>
                            <a:gd name="connsiteX9" fmla="*/ 15240 w 30384"/>
                            <a:gd name="connsiteY9" fmla="*/ 17717 h 1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84" h="17716">
                              <a:moveTo>
                                <a:pt x="15145" y="17717"/>
                              </a:moveTo>
                              <a:cubicBezTo>
                                <a:pt x="11525" y="17717"/>
                                <a:pt x="8096" y="16859"/>
                                <a:pt x="5429" y="15335"/>
                              </a:cubicBezTo>
                              <a:cubicBezTo>
                                <a:pt x="2000" y="13335"/>
                                <a:pt x="0" y="10287"/>
                                <a:pt x="0" y="6953"/>
                              </a:cubicBezTo>
                              <a:lnTo>
                                <a:pt x="0" y="4763"/>
                              </a:lnTo>
                              <a:cubicBezTo>
                                <a:pt x="0" y="2095"/>
                                <a:pt x="2096" y="0"/>
                                <a:pt x="4763" y="0"/>
                              </a:cubicBezTo>
                              <a:lnTo>
                                <a:pt x="25622" y="0"/>
                              </a:lnTo>
                              <a:cubicBezTo>
                                <a:pt x="28289" y="0"/>
                                <a:pt x="30385" y="2095"/>
                                <a:pt x="30385" y="4763"/>
                              </a:cubicBezTo>
                              <a:lnTo>
                                <a:pt x="30385" y="6953"/>
                              </a:lnTo>
                              <a:cubicBezTo>
                                <a:pt x="30385" y="10287"/>
                                <a:pt x="28385" y="13335"/>
                                <a:pt x="24956" y="15335"/>
                              </a:cubicBezTo>
                              <a:cubicBezTo>
                                <a:pt x="22289" y="16859"/>
                                <a:pt x="18764" y="17717"/>
                                <a:pt x="15240" y="17717"/>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93" name="Free-form: Shape 892">
                          <a:extLst>
                            <a:ext uri="{FF2B5EF4-FFF2-40B4-BE49-F238E27FC236}">
                              <a16:creationId xmlns:a16="http://schemas.microsoft.com/office/drawing/2014/main" id="{CF1D9C19-0641-902C-1111-4E230648BCD0}"/>
                            </a:ext>
                          </a:extLst>
                        </p:cNvPr>
                        <p:cNvSpPr/>
                        <p:nvPr/>
                      </p:nvSpPr>
                      <p:spPr>
                        <a:xfrm>
                          <a:off x="5386442" y="1283610"/>
                          <a:ext cx="39814" cy="27241"/>
                        </a:xfrm>
                        <a:custGeom>
                          <a:avLst/>
                          <a:gdLst>
                            <a:gd name="connsiteX0" fmla="*/ 30385 w 39814"/>
                            <a:gd name="connsiteY0" fmla="*/ 9525 h 27241"/>
                            <a:gd name="connsiteX1" fmla="*/ 30385 w 39814"/>
                            <a:gd name="connsiteY1" fmla="*/ 11716 h 27241"/>
                            <a:gd name="connsiteX2" fmla="*/ 27337 w 39814"/>
                            <a:gd name="connsiteY2" fmla="*/ 16002 h 27241"/>
                            <a:gd name="connsiteX3" fmla="*/ 20003 w 39814"/>
                            <a:gd name="connsiteY3" fmla="*/ 17812 h 27241"/>
                            <a:gd name="connsiteX4" fmla="*/ 12668 w 39814"/>
                            <a:gd name="connsiteY4" fmla="*/ 16002 h 27241"/>
                            <a:gd name="connsiteX5" fmla="*/ 9620 w 39814"/>
                            <a:gd name="connsiteY5" fmla="*/ 11716 h 27241"/>
                            <a:gd name="connsiteX6" fmla="*/ 9620 w 39814"/>
                            <a:gd name="connsiteY6" fmla="*/ 9525 h 27241"/>
                            <a:gd name="connsiteX7" fmla="*/ 30480 w 39814"/>
                            <a:gd name="connsiteY7" fmla="*/ 9525 h 27241"/>
                            <a:gd name="connsiteX8" fmla="*/ 30385 w 39814"/>
                            <a:gd name="connsiteY8" fmla="*/ 0 h 27241"/>
                            <a:gd name="connsiteX9" fmla="*/ 9525 w 39814"/>
                            <a:gd name="connsiteY9" fmla="*/ 0 h 27241"/>
                            <a:gd name="connsiteX10" fmla="*/ 0 w 39814"/>
                            <a:gd name="connsiteY10" fmla="*/ 9525 h 27241"/>
                            <a:gd name="connsiteX11" fmla="*/ 0 w 39814"/>
                            <a:gd name="connsiteY11" fmla="*/ 11716 h 27241"/>
                            <a:gd name="connsiteX12" fmla="*/ 7811 w 39814"/>
                            <a:gd name="connsiteY12" fmla="*/ 24194 h 27241"/>
                            <a:gd name="connsiteX13" fmla="*/ 19907 w 39814"/>
                            <a:gd name="connsiteY13" fmla="*/ 27242 h 27241"/>
                            <a:gd name="connsiteX14" fmla="*/ 32004 w 39814"/>
                            <a:gd name="connsiteY14" fmla="*/ 24194 h 27241"/>
                            <a:gd name="connsiteX15" fmla="*/ 39815 w 39814"/>
                            <a:gd name="connsiteY15" fmla="*/ 11716 h 27241"/>
                            <a:gd name="connsiteX16" fmla="*/ 39815 w 39814"/>
                            <a:gd name="connsiteY16" fmla="*/ 9525 h 27241"/>
                            <a:gd name="connsiteX17" fmla="*/ 30290 w 39814"/>
                            <a:gd name="connsiteY17" fmla="*/ 0 h 27241"/>
                            <a:gd name="connsiteX18" fmla="*/ 30290 w 39814"/>
                            <a:gd name="connsiteY18" fmla="*/ 0 h 2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814" h="27241">
                              <a:moveTo>
                                <a:pt x="30385" y="9525"/>
                              </a:moveTo>
                              <a:lnTo>
                                <a:pt x="30385" y="11716"/>
                              </a:lnTo>
                              <a:cubicBezTo>
                                <a:pt x="30385" y="13240"/>
                                <a:pt x="29337" y="14764"/>
                                <a:pt x="27337" y="16002"/>
                              </a:cubicBezTo>
                              <a:cubicBezTo>
                                <a:pt x="25336" y="17145"/>
                                <a:pt x="22670" y="17812"/>
                                <a:pt x="20003" y="17812"/>
                              </a:cubicBezTo>
                              <a:cubicBezTo>
                                <a:pt x="17336" y="17812"/>
                                <a:pt x="14669" y="17240"/>
                                <a:pt x="12668" y="16002"/>
                              </a:cubicBezTo>
                              <a:cubicBezTo>
                                <a:pt x="10668" y="14859"/>
                                <a:pt x="9620" y="13240"/>
                                <a:pt x="9620" y="11716"/>
                              </a:cubicBezTo>
                              <a:lnTo>
                                <a:pt x="9620" y="9525"/>
                              </a:lnTo>
                              <a:lnTo>
                                <a:pt x="30480" y="9525"/>
                              </a:lnTo>
                              <a:moveTo>
                                <a:pt x="30385" y="0"/>
                              </a:moveTo>
                              <a:lnTo>
                                <a:pt x="9525" y="0"/>
                              </a:lnTo>
                              <a:cubicBezTo>
                                <a:pt x="4286" y="0"/>
                                <a:pt x="0" y="4286"/>
                                <a:pt x="0" y="9525"/>
                              </a:cubicBezTo>
                              <a:lnTo>
                                <a:pt x="0" y="11716"/>
                              </a:lnTo>
                              <a:cubicBezTo>
                                <a:pt x="0" y="16764"/>
                                <a:pt x="2858" y="21336"/>
                                <a:pt x="7811" y="24194"/>
                              </a:cubicBezTo>
                              <a:cubicBezTo>
                                <a:pt x="11240" y="26194"/>
                                <a:pt x="15526" y="27242"/>
                                <a:pt x="19907" y="27242"/>
                              </a:cubicBezTo>
                              <a:cubicBezTo>
                                <a:pt x="24289" y="27242"/>
                                <a:pt x="28670" y="26194"/>
                                <a:pt x="32004" y="24194"/>
                              </a:cubicBezTo>
                              <a:cubicBezTo>
                                <a:pt x="36957" y="21336"/>
                                <a:pt x="39815" y="16764"/>
                                <a:pt x="39815" y="11716"/>
                              </a:cubicBezTo>
                              <a:lnTo>
                                <a:pt x="39815" y="9525"/>
                              </a:lnTo>
                              <a:cubicBezTo>
                                <a:pt x="39815" y="4286"/>
                                <a:pt x="35528" y="0"/>
                                <a:pt x="30290" y="0"/>
                              </a:cubicBezTo>
                              <a:lnTo>
                                <a:pt x="30290"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889" name="Graphic 1544">
                        <a:extLst>
                          <a:ext uri="{FF2B5EF4-FFF2-40B4-BE49-F238E27FC236}">
                            <a16:creationId xmlns:a16="http://schemas.microsoft.com/office/drawing/2014/main" id="{BD7E8798-39EA-B25A-F2FD-0CBC5D37527A}"/>
                          </a:ext>
                        </a:extLst>
                      </p:cNvPr>
                      <p:cNvGrpSpPr/>
                      <p:nvPr/>
                    </p:nvGrpSpPr>
                    <p:grpSpPr>
                      <a:xfrm>
                        <a:off x="5386442" y="1277515"/>
                        <a:ext cx="39814" cy="31051"/>
                        <a:chOff x="5386442" y="1277515"/>
                        <a:chExt cx="39814" cy="31051"/>
                      </a:xfrm>
                    </p:grpSpPr>
                    <p:sp>
                      <p:nvSpPr>
                        <p:cNvPr id="890" name="Free-form: Shape 889">
                          <a:extLst>
                            <a:ext uri="{FF2B5EF4-FFF2-40B4-BE49-F238E27FC236}">
                              <a16:creationId xmlns:a16="http://schemas.microsoft.com/office/drawing/2014/main" id="{13D512DC-1904-B87D-894A-6C5630C349BA}"/>
                            </a:ext>
                          </a:extLst>
                        </p:cNvPr>
                        <p:cNvSpPr/>
                        <p:nvPr/>
                      </p:nvSpPr>
                      <p:spPr>
                        <a:xfrm>
                          <a:off x="5391205" y="1282372"/>
                          <a:ext cx="30289" cy="21526"/>
                        </a:xfrm>
                        <a:custGeom>
                          <a:avLst/>
                          <a:gdLst>
                            <a:gd name="connsiteX0" fmla="*/ 15145 w 30289"/>
                            <a:gd name="connsiteY0" fmla="*/ 21527 h 21526"/>
                            <a:gd name="connsiteX1" fmla="*/ 5429 w 30289"/>
                            <a:gd name="connsiteY1" fmla="*/ 19145 h 21526"/>
                            <a:gd name="connsiteX2" fmla="*/ 0 w 30289"/>
                            <a:gd name="connsiteY2" fmla="*/ 10763 h 21526"/>
                            <a:gd name="connsiteX3" fmla="*/ 5429 w 30289"/>
                            <a:gd name="connsiteY3" fmla="*/ 2381 h 21526"/>
                            <a:gd name="connsiteX4" fmla="*/ 15145 w 30289"/>
                            <a:gd name="connsiteY4" fmla="*/ 0 h 21526"/>
                            <a:gd name="connsiteX5" fmla="*/ 24860 w 30289"/>
                            <a:gd name="connsiteY5" fmla="*/ 2381 h 21526"/>
                            <a:gd name="connsiteX6" fmla="*/ 30290 w 30289"/>
                            <a:gd name="connsiteY6" fmla="*/ 10763 h 21526"/>
                            <a:gd name="connsiteX7" fmla="*/ 24860 w 30289"/>
                            <a:gd name="connsiteY7" fmla="*/ 19145 h 21526"/>
                            <a:gd name="connsiteX8" fmla="*/ 15145 w 30289"/>
                            <a:gd name="connsiteY8" fmla="*/ 21527 h 2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89" h="21526">
                              <a:moveTo>
                                <a:pt x="15145" y="21527"/>
                              </a:moveTo>
                              <a:cubicBezTo>
                                <a:pt x="11525" y="21527"/>
                                <a:pt x="8096" y="20669"/>
                                <a:pt x="5429" y="19145"/>
                              </a:cubicBezTo>
                              <a:cubicBezTo>
                                <a:pt x="2000" y="17145"/>
                                <a:pt x="0" y="14097"/>
                                <a:pt x="0" y="10763"/>
                              </a:cubicBezTo>
                              <a:cubicBezTo>
                                <a:pt x="0" y="7429"/>
                                <a:pt x="2000" y="4381"/>
                                <a:pt x="5429" y="2381"/>
                              </a:cubicBezTo>
                              <a:cubicBezTo>
                                <a:pt x="8096" y="857"/>
                                <a:pt x="11621" y="0"/>
                                <a:pt x="15145" y="0"/>
                              </a:cubicBezTo>
                              <a:cubicBezTo>
                                <a:pt x="18669" y="0"/>
                                <a:pt x="22193" y="857"/>
                                <a:pt x="24860" y="2381"/>
                              </a:cubicBezTo>
                              <a:cubicBezTo>
                                <a:pt x="28289" y="4381"/>
                                <a:pt x="30290" y="7429"/>
                                <a:pt x="30290" y="10763"/>
                              </a:cubicBezTo>
                              <a:cubicBezTo>
                                <a:pt x="30290" y="14097"/>
                                <a:pt x="28289" y="17145"/>
                                <a:pt x="24860" y="19145"/>
                              </a:cubicBezTo>
                              <a:cubicBezTo>
                                <a:pt x="22193" y="20669"/>
                                <a:pt x="18669" y="21527"/>
                                <a:pt x="15145" y="21527"/>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91" name="Free-form: Shape 890">
                          <a:extLst>
                            <a:ext uri="{FF2B5EF4-FFF2-40B4-BE49-F238E27FC236}">
                              <a16:creationId xmlns:a16="http://schemas.microsoft.com/office/drawing/2014/main" id="{6855280F-221F-866F-8CE1-B046319DC76C}"/>
                            </a:ext>
                          </a:extLst>
                        </p:cNvPr>
                        <p:cNvSpPr/>
                        <p:nvPr/>
                      </p:nvSpPr>
                      <p:spPr>
                        <a:xfrm>
                          <a:off x="5386442" y="1277515"/>
                          <a:ext cx="39814" cy="31051"/>
                        </a:xfrm>
                        <a:custGeom>
                          <a:avLst/>
                          <a:gdLst>
                            <a:gd name="connsiteX0" fmla="*/ 19907 w 39814"/>
                            <a:gd name="connsiteY0" fmla="*/ 9525 h 31051"/>
                            <a:gd name="connsiteX1" fmla="*/ 27242 w 39814"/>
                            <a:gd name="connsiteY1" fmla="*/ 11335 h 31051"/>
                            <a:gd name="connsiteX2" fmla="*/ 27242 w 39814"/>
                            <a:gd name="connsiteY2" fmla="*/ 19812 h 31051"/>
                            <a:gd name="connsiteX3" fmla="*/ 19907 w 39814"/>
                            <a:gd name="connsiteY3" fmla="*/ 21622 h 31051"/>
                            <a:gd name="connsiteX4" fmla="*/ 12573 w 39814"/>
                            <a:gd name="connsiteY4" fmla="*/ 19812 h 31051"/>
                            <a:gd name="connsiteX5" fmla="*/ 12573 w 39814"/>
                            <a:gd name="connsiteY5" fmla="*/ 11335 h 31051"/>
                            <a:gd name="connsiteX6" fmla="*/ 19907 w 39814"/>
                            <a:gd name="connsiteY6" fmla="*/ 9525 h 31051"/>
                            <a:gd name="connsiteX7" fmla="*/ 19907 w 39814"/>
                            <a:gd name="connsiteY7" fmla="*/ 0 h 31051"/>
                            <a:gd name="connsiteX8" fmla="*/ 7811 w 39814"/>
                            <a:gd name="connsiteY8" fmla="*/ 3048 h 31051"/>
                            <a:gd name="connsiteX9" fmla="*/ 0 w 39814"/>
                            <a:gd name="connsiteY9" fmla="*/ 15526 h 31051"/>
                            <a:gd name="connsiteX10" fmla="*/ 7811 w 39814"/>
                            <a:gd name="connsiteY10" fmla="*/ 28004 h 31051"/>
                            <a:gd name="connsiteX11" fmla="*/ 19907 w 39814"/>
                            <a:gd name="connsiteY11" fmla="*/ 31052 h 31051"/>
                            <a:gd name="connsiteX12" fmla="*/ 32004 w 39814"/>
                            <a:gd name="connsiteY12" fmla="*/ 28004 h 31051"/>
                            <a:gd name="connsiteX13" fmla="*/ 39815 w 39814"/>
                            <a:gd name="connsiteY13" fmla="*/ 15526 h 31051"/>
                            <a:gd name="connsiteX14" fmla="*/ 32004 w 39814"/>
                            <a:gd name="connsiteY14" fmla="*/ 3048 h 31051"/>
                            <a:gd name="connsiteX15" fmla="*/ 19907 w 39814"/>
                            <a:gd name="connsiteY15" fmla="*/ 0 h 31051"/>
                            <a:gd name="connsiteX16" fmla="*/ 19907 w 39814"/>
                            <a:gd name="connsiteY16" fmla="*/ 0 h 3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14" h="31051">
                              <a:moveTo>
                                <a:pt x="19907" y="9525"/>
                              </a:moveTo>
                              <a:cubicBezTo>
                                <a:pt x="22574" y="9525"/>
                                <a:pt x="25241" y="10096"/>
                                <a:pt x="27242" y="11335"/>
                              </a:cubicBezTo>
                              <a:cubicBezTo>
                                <a:pt x="31337" y="13716"/>
                                <a:pt x="31337" y="17526"/>
                                <a:pt x="27242" y="19812"/>
                              </a:cubicBezTo>
                              <a:cubicBezTo>
                                <a:pt x="25241" y="20955"/>
                                <a:pt x="22574" y="21622"/>
                                <a:pt x="19907" y="21622"/>
                              </a:cubicBezTo>
                              <a:cubicBezTo>
                                <a:pt x="17240" y="21622"/>
                                <a:pt x="14573" y="21050"/>
                                <a:pt x="12573" y="19812"/>
                              </a:cubicBezTo>
                              <a:cubicBezTo>
                                <a:pt x="8477" y="17431"/>
                                <a:pt x="8477" y="13621"/>
                                <a:pt x="12573" y="11335"/>
                              </a:cubicBezTo>
                              <a:cubicBezTo>
                                <a:pt x="14573" y="10192"/>
                                <a:pt x="17240" y="9525"/>
                                <a:pt x="19907" y="9525"/>
                              </a:cubicBezTo>
                              <a:moveTo>
                                <a:pt x="19907" y="0"/>
                              </a:moveTo>
                              <a:cubicBezTo>
                                <a:pt x="15431" y="0"/>
                                <a:pt x="11144" y="1048"/>
                                <a:pt x="7811" y="3048"/>
                              </a:cubicBezTo>
                              <a:cubicBezTo>
                                <a:pt x="2858" y="5905"/>
                                <a:pt x="0" y="10478"/>
                                <a:pt x="0" y="15526"/>
                              </a:cubicBezTo>
                              <a:cubicBezTo>
                                <a:pt x="0" y="20574"/>
                                <a:pt x="2858" y="25146"/>
                                <a:pt x="7811" y="28004"/>
                              </a:cubicBezTo>
                              <a:cubicBezTo>
                                <a:pt x="11240" y="30004"/>
                                <a:pt x="15526" y="31052"/>
                                <a:pt x="19907" y="31052"/>
                              </a:cubicBezTo>
                              <a:cubicBezTo>
                                <a:pt x="24289" y="31052"/>
                                <a:pt x="28670" y="30004"/>
                                <a:pt x="32004" y="28004"/>
                              </a:cubicBezTo>
                              <a:cubicBezTo>
                                <a:pt x="36957" y="25146"/>
                                <a:pt x="39815" y="20574"/>
                                <a:pt x="39815" y="15526"/>
                              </a:cubicBezTo>
                              <a:cubicBezTo>
                                <a:pt x="39815" y="10478"/>
                                <a:pt x="36957" y="5905"/>
                                <a:pt x="32004" y="3048"/>
                              </a:cubicBezTo>
                              <a:cubicBezTo>
                                <a:pt x="28575" y="1048"/>
                                <a:pt x="24289" y="0"/>
                                <a:pt x="19907" y="0"/>
                              </a:cubicBezTo>
                              <a:lnTo>
                                <a:pt x="19907"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nvGrpSpPr>
                    <p:cNvPr id="865" name="Graphic 1544">
                      <a:extLst>
                        <a:ext uri="{FF2B5EF4-FFF2-40B4-BE49-F238E27FC236}">
                          <a16:creationId xmlns:a16="http://schemas.microsoft.com/office/drawing/2014/main" id="{12FB9CAF-6899-E074-327F-AA51A4C96294}"/>
                        </a:ext>
                      </a:extLst>
                    </p:cNvPr>
                    <p:cNvGrpSpPr/>
                    <p:nvPr/>
                  </p:nvGrpSpPr>
                  <p:grpSpPr>
                    <a:xfrm>
                      <a:off x="5389469" y="1239510"/>
                      <a:ext cx="33571" cy="67246"/>
                      <a:chOff x="5389469" y="1239510"/>
                      <a:chExt cx="33571" cy="67246"/>
                    </a:xfrm>
                  </p:grpSpPr>
                  <p:sp>
                    <p:nvSpPr>
                      <p:cNvPr id="886" name="Free-form: Shape 885">
                        <a:extLst>
                          <a:ext uri="{FF2B5EF4-FFF2-40B4-BE49-F238E27FC236}">
                            <a16:creationId xmlns:a16="http://schemas.microsoft.com/office/drawing/2014/main" id="{945939BC-F452-AD18-B2AA-0897038F8B92}"/>
                          </a:ext>
                        </a:extLst>
                      </p:cNvPr>
                      <p:cNvSpPr/>
                      <p:nvPr/>
                    </p:nvSpPr>
                    <p:spPr>
                      <a:xfrm>
                        <a:off x="5394333" y="1244368"/>
                        <a:ext cx="24032" cy="57721"/>
                      </a:xfrm>
                      <a:custGeom>
                        <a:avLst/>
                        <a:gdLst>
                          <a:gd name="connsiteX0" fmla="*/ 12017 w 24032"/>
                          <a:gd name="connsiteY0" fmla="*/ 57721 h 57721"/>
                          <a:gd name="connsiteX1" fmla="*/ 4492 w 24032"/>
                          <a:gd name="connsiteY1" fmla="*/ 55816 h 57721"/>
                          <a:gd name="connsiteX2" fmla="*/ 15 w 24032"/>
                          <a:gd name="connsiteY2" fmla="*/ 48292 h 57721"/>
                          <a:gd name="connsiteX3" fmla="*/ 396 w 24032"/>
                          <a:gd name="connsiteY3" fmla="*/ 48292 h 57721"/>
                          <a:gd name="connsiteX4" fmla="*/ 2777 w 24032"/>
                          <a:gd name="connsiteY4" fmla="*/ 4477 h 57721"/>
                          <a:gd name="connsiteX5" fmla="*/ 7540 w 24032"/>
                          <a:gd name="connsiteY5" fmla="*/ 0 h 57721"/>
                          <a:gd name="connsiteX6" fmla="*/ 16493 w 24032"/>
                          <a:gd name="connsiteY6" fmla="*/ 0 h 57721"/>
                          <a:gd name="connsiteX7" fmla="*/ 21256 w 24032"/>
                          <a:gd name="connsiteY7" fmla="*/ 4477 h 57721"/>
                          <a:gd name="connsiteX8" fmla="*/ 24018 w 24032"/>
                          <a:gd name="connsiteY8" fmla="*/ 48292 h 57721"/>
                          <a:gd name="connsiteX9" fmla="*/ 19541 w 24032"/>
                          <a:gd name="connsiteY9" fmla="*/ 55816 h 57721"/>
                          <a:gd name="connsiteX10" fmla="*/ 12017 w 24032"/>
                          <a:gd name="connsiteY10" fmla="*/ 57721 h 5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32" h="57721">
                            <a:moveTo>
                              <a:pt x="12017" y="57721"/>
                            </a:moveTo>
                            <a:cubicBezTo>
                              <a:pt x="9254" y="57721"/>
                              <a:pt x="6587" y="57055"/>
                              <a:pt x="4492" y="55816"/>
                            </a:cubicBezTo>
                            <a:cubicBezTo>
                              <a:pt x="1444" y="54102"/>
                              <a:pt x="-175" y="51244"/>
                              <a:pt x="15" y="48292"/>
                            </a:cubicBezTo>
                            <a:lnTo>
                              <a:pt x="396" y="48292"/>
                            </a:lnTo>
                            <a:cubicBezTo>
                              <a:pt x="396" y="43910"/>
                              <a:pt x="968" y="33147"/>
                              <a:pt x="2777" y="4477"/>
                            </a:cubicBezTo>
                            <a:cubicBezTo>
                              <a:pt x="2968" y="2000"/>
                              <a:pt x="5063" y="0"/>
                              <a:pt x="7540" y="0"/>
                            </a:cubicBezTo>
                            <a:cubicBezTo>
                              <a:pt x="7540" y="0"/>
                              <a:pt x="16493" y="0"/>
                              <a:pt x="16493" y="0"/>
                            </a:cubicBezTo>
                            <a:cubicBezTo>
                              <a:pt x="18970" y="0"/>
                              <a:pt x="21065" y="2000"/>
                              <a:pt x="21256" y="4477"/>
                            </a:cubicBezTo>
                            <a:lnTo>
                              <a:pt x="24018" y="48292"/>
                            </a:lnTo>
                            <a:cubicBezTo>
                              <a:pt x="24209" y="51340"/>
                              <a:pt x="22494" y="54102"/>
                              <a:pt x="19541" y="55816"/>
                            </a:cubicBezTo>
                            <a:cubicBezTo>
                              <a:pt x="17446" y="57055"/>
                              <a:pt x="14779" y="57721"/>
                              <a:pt x="12017" y="57721"/>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87" name="Free-form: Shape 886">
                        <a:extLst>
                          <a:ext uri="{FF2B5EF4-FFF2-40B4-BE49-F238E27FC236}">
                            <a16:creationId xmlns:a16="http://schemas.microsoft.com/office/drawing/2014/main" id="{4B651496-95A5-F2F5-E611-1293171AEA8C}"/>
                          </a:ext>
                        </a:extLst>
                      </p:cNvPr>
                      <p:cNvSpPr/>
                      <p:nvPr/>
                    </p:nvSpPr>
                    <p:spPr>
                      <a:xfrm>
                        <a:off x="5389469" y="1239510"/>
                        <a:ext cx="33571" cy="67246"/>
                      </a:xfrm>
                      <a:custGeom>
                        <a:avLst/>
                        <a:gdLst>
                          <a:gd name="connsiteX0" fmla="*/ 12404 w 33571"/>
                          <a:gd name="connsiteY0" fmla="*/ 9525 h 67246"/>
                          <a:gd name="connsiteX1" fmla="*/ 21358 w 33571"/>
                          <a:gd name="connsiteY1" fmla="*/ 9525 h 67246"/>
                          <a:gd name="connsiteX2" fmla="*/ 24120 w 33571"/>
                          <a:gd name="connsiteY2" fmla="*/ 53340 h 67246"/>
                          <a:gd name="connsiteX3" fmla="*/ 22024 w 33571"/>
                          <a:gd name="connsiteY3" fmla="*/ 56483 h 67246"/>
                          <a:gd name="connsiteX4" fmla="*/ 16881 w 33571"/>
                          <a:gd name="connsiteY4" fmla="*/ 57721 h 67246"/>
                          <a:gd name="connsiteX5" fmla="*/ 11737 w 33571"/>
                          <a:gd name="connsiteY5" fmla="*/ 56483 h 67246"/>
                          <a:gd name="connsiteX6" fmla="*/ 9642 w 33571"/>
                          <a:gd name="connsiteY6" fmla="*/ 53340 h 67246"/>
                          <a:gd name="connsiteX7" fmla="*/ 12404 w 33571"/>
                          <a:gd name="connsiteY7" fmla="*/ 9525 h 67246"/>
                          <a:gd name="connsiteX8" fmla="*/ 12404 w 33571"/>
                          <a:gd name="connsiteY8" fmla="*/ 0 h 67246"/>
                          <a:gd name="connsiteX9" fmla="*/ 2879 w 33571"/>
                          <a:gd name="connsiteY9" fmla="*/ 8953 h 67246"/>
                          <a:gd name="connsiteX10" fmla="*/ 1450 w 33571"/>
                          <a:gd name="connsiteY10" fmla="*/ 30861 h 67246"/>
                          <a:gd name="connsiteX11" fmla="*/ 307 w 33571"/>
                          <a:gd name="connsiteY11" fmla="*/ 52768 h 67246"/>
                          <a:gd name="connsiteX12" fmla="*/ 22 w 33571"/>
                          <a:gd name="connsiteY12" fmla="*/ 52768 h 67246"/>
                          <a:gd name="connsiteX13" fmla="*/ 6880 w 33571"/>
                          <a:gd name="connsiteY13" fmla="*/ 64770 h 67246"/>
                          <a:gd name="connsiteX14" fmla="*/ 16786 w 33571"/>
                          <a:gd name="connsiteY14" fmla="*/ 67246 h 67246"/>
                          <a:gd name="connsiteX15" fmla="*/ 26692 w 33571"/>
                          <a:gd name="connsiteY15" fmla="*/ 64770 h 67246"/>
                          <a:gd name="connsiteX16" fmla="*/ 33550 w 33571"/>
                          <a:gd name="connsiteY16" fmla="*/ 52864 h 67246"/>
                          <a:gd name="connsiteX17" fmla="*/ 30787 w 33571"/>
                          <a:gd name="connsiteY17" fmla="*/ 8953 h 67246"/>
                          <a:gd name="connsiteX18" fmla="*/ 21262 w 33571"/>
                          <a:gd name="connsiteY18" fmla="*/ 0 h 67246"/>
                          <a:gd name="connsiteX19" fmla="*/ 12309 w 33571"/>
                          <a:gd name="connsiteY19" fmla="*/ 0 h 67246"/>
                          <a:gd name="connsiteX20" fmla="*/ 12309 w 33571"/>
                          <a:gd name="connsiteY20" fmla="*/ 0 h 67246"/>
                          <a:gd name="connsiteX21" fmla="*/ 12309 w 33571"/>
                          <a:gd name="connsiteY21" fmla="*/ 0 h 6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571" h="67246">
                            <a:moveTo>
                              <a:pt x="12404" y="9525"/>
                            </a:moveTo>
                            <a:lnTo>
                              <a:pt x="21358" y="9525"/>
                            </a:lnTo>
                            <a:cubicBezTo>
                              <a:pt x="21358" y="9525"/>
                              <a:pt x="24120" y="53340"/>
                              <a:pt x="24120" y="53340"/>
                            </a:cubicBezTo>
                            <a:cubicBezTo>
                              <a:pt x="24120" y="54483"/>
                              <a:pt x="23453" y="55626"/>
                              <a:pt x="22024" y="56483"/>
                            </a:cubicBezTo>
                            <a:cubicBezTo>
                              <a:pt x="20596" y="57340"/>
                              <a:pt x="18691" y="57721"/>
                              <a:pt x="16881" y="57721"/>
                            </a:cubicBezTo>
                            <a:cubicBezTo>
                              <a:pt x="15071" y="57721"/>
                              <a:pt x="13166" y="57340"/>
                              <a:pt x="11737" y="56483"/>
                            </a:cubicBezTo>
                            <a:cubicBezTo>
                              <a:pt x="10213" y="55626"/>
                              <a:pt x="9547" y="54483"/>
                              <a:pt x="9642" y="53340"/>
                            </a:cubicBezTo>
                            <a:cubicBezTo>
                              <a:pt x="9642" y="53340"/>
                              <a:pt x="12404" y="9525"/>
                              <a:pt x="12404" y="9525"/>
                            </a:cubicBezTo>
                            <a:moveTo>
                              <a:pt x="12404" y="0"/>
                            </a:moveTo>
                            <a:cubicBezTo>
                              <a:pt x="7356" y="0"/>
                              <a:pt x="3260" y="3905"/>
                              <a:pt x="2879" y="8953"/>
                            </a:cubicBezTo>
                            <a:lnTo>
                              <a:pt x="1450" y="30861"/>
                            </a:lnTo>
                            <a:cubicBezTo>
                              <a:pt x="688" y="42577"/>
                              <a:pt x="307" y="48958"/>
                              <a:pt x="307" y="52768"/>
                            </a:cubicBezTo>
                            <a:lnTo>
                              <a:pt x="22" y="52768"/>
                            </a:lnTo>
                            <a:cubicBezTo>
                              <a:pt x="-264" y="57626"/>
                              <a:pt x="2308" y="62103"/>
                              <a:pt x="6880" y="64770"/>
                            </a:cubicBezTo>
                            <a:cubicBezTo>
                              <a:pt x="9737" y="66389"/>
                              <a:pt x="13166" y="67246"/>
                              <a:pt x="16786" y="67246"/>
                            </a:cubicBezTo>
                            <a:cubicBezTo>
                              <a:pt x="20405" y="67246"/>
                              <a:pt x="23834" y="66389"/>
                              <a:pt x="26692" y="64770"/>
                            </a:cubicBezTo>
                            <a:cubicBezTo>
                              <a:pt x="31264" y="62103"/>
                              <a:pt x="33835" y="57626"/>
                              <a:pt x="33550" y="52864"/>
                            </a:cubicBezTo>
                            <a:lnTo>
                              <a:pt x="30787" y="8953"/>
                            </a:lnTo>
                            <a:cubicBezTo>
                              <a:pt x="30502" y="3905"/>
                              <a:pt x="26311" y="95"/>
                              <a:pt x="21262" y="0"/>
                            </a:cubicBezTo>
                            <a:lnTo>
                              <a:pt x="12309" y="0"/>
                            </a:lnTo>
                            <a:cubicBezTo>
                              <a:pt x="12309" y="0"/>
                              <a:pt x="12309" y="0"/>
                              <a:pt x="12309" y="0"/>
                            </a:cubicBezTo>
                            <a:lnTo>
                              <a:pt x="12309"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866" name="Graphic 1544">
                      <a:extLst>
                        <a:ext uri="{FF2B5EF4-FFF2-40B4-BE49-F238E27FC236}">
                          <a16:creationId xmlns:a16="http://schemas.microsoft.com/office/drawing/2014/main" id="{46E97512-D575-D190-310C-436A8EABF450}"/>
                        </a:ext>
                      </a:extLst>
                    </p:cNvPr>
                    <p:cNvGrpSpPr/>
                    <p:nvPr/>
                  </p:nvGrpSpPr>
                  <p:grpSpPr>
                    <a:xfrm>
                      <a:off x="5389469" y="1239510"/>
                      <a:ext cx="25172" cy="66960"/>
                      <a:chOff x="5389469" y="1239510"/>
                      <a:chExt cx="25172" cy="66960"/>
                    </a:xfrm>
                  </p:grpSpPr>
                  <p:sp>
                    <p:nvSpPr>
                      <p:cNvPr id="884" name="Free-form: Shape 883">
                        <a:extLst>
                          <a:ext uri="{FF2B5EF4-FFF2-40B4-BE49-F238E27FC236}">
                            <a16:creationId xmlns:a16="http://schemas.microsoft.com/office/drawing/2014/main" id="{27F50B22-E807-F853-0974-11F84131A7CC}"/>
                          </a:ext>
                        </a:extLst>
                      </p:cNvPr>
                      <p:cNvSpPr/>
                      <p:nvPr/>
                    </p:nvSpPr>
                    <p:spPr>
                      <a:xfrm>
                        <a:off x="5394333" y="1244463"/>
                        <a:ext cx="15548" cy="57435"/>
                      </a:xfrm>
                      <a:custGeom>
                        <a:avLst/>
                        <a:gdLst>
                          <a:gd name="connsiteX0" fmla="*/ 9445 w 15548"/>
                          <a:gd name="connsiteY0" fmla="*/ 57341 h 57435"/>
                          <a:gd name="connsiteX1" fmla="*/ 8397 w 15548"/>
                          <a:gd name="connsiteY1" fmla="*/ 57245 h 57435"/>
                          <a:gd name="connsiteX2" fmla="*/ 4492 w 15548"/>
                          <a:gd name="connsiteY2" fmla="*/ 55817 h 57435"/>
                          <a:gd name="connsiteX3" fmla="*/ 15 w 15548"/>
                          <a:gd name="connsiteY3" fmla="*/ 48197 h 57435"/>
                          <a:gd name="connsiteX4" fmla="*/ 396 w 15548"/>
                          <a:gd name="connsiteY4" fmla="*/ 48197 h 57435"/>
                          <a:gd name="connsiteX5" fmla="*/ 2777 w 15548"/>
                          <a:gd name="connsiteY5" fmla="*/ 4382 h 57435"/>
                          <a:gd name="connsiteX6" fmla="*/ 5540 w 15548"/>
                          <a:gd name="connsiteY6" fmla="*/ 381 h 57435"/>
                          <a:gd name="connsiteX7" fmla="*/ 7445 w 15548"/>
                          <a:gd name="connsiteY7" fmla="*/ 0 h 57435"/>
                          <a:gd name="connsiteX8" fmla="*/ 10397 w 15548"/>
                          <a:gd name="connsiteY8" fmla="*/ 1048 h 57435"/>
                          <a:gd name="connsiteX9" fmla="*/ 13731 w 15548"/>
                          <a:gd name="connsiteY9" fmla="*/ 3620 h 57435"/>
                          <a:gd name="connsiteX10" fmla="*/ 15541 w 15548"/>
                          <a:gd name="connsiteY10" fmla="*/ 7525 h 57435"/>
                          <a:gd name="connsiteX11" fmla="*/ 14112 w 15548"/>
                          <a:gd name="connsiteY11" fmla="*/ 52864 h 57435"/>
                          <a:gd name="connsiteX12" fmla="*/ 12302 w 15548"/>
                          <a:gd name="connsiteY12" fmla="*/ 56483 h 57435"/>
                          <a:gd name="connsiteX13" fmla="*/ 9350 w 15548"/>
                          <a:gd name="connsiteY13" fmla="*/ 57436 h 5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48" h="57435">
                            <a:moveTo>
                              <a:pt x="9445" y="57341"/>
                            </a:moveTo>
                            <a:cubicBezTo>
                              <a:pt x="9445" y="57341"/>
                              <a:pt x="8778" y="57341"/>
                              <a:pt x="8397" y="57245"/>
                            </a:cubicBezTo>
                            <a:cubicBezTo>
                              <a:pt x="6968" y="56960"/>
                              <a:pt x="5635" y="56388"/>
                              <a:pt x="4492" y="55817"/>
                            </a:cubicBezTo>
                            <a:cubicBezTo>
                              <a:pt x="1444" y="54102"/>
                              <a:pt x="-175" y="51245"/>
                              <a:pt x="15" y="48197"/>
                            </a:cubicBezTo>
                            <a:lnTo>
                              <a:pt x="396" y="48197"/>
                            </a:lnTo>
                            <a:cubicBezTo>
                              <a:pt x="396" y="43815"/>
                              <a:pt x="968" y="33052"/>
                              <a:pt x="2777" y="4382"/>
                            </a:cubicBezTo>
                            <a:cubicBezTo>
                              <a:pt x="2873" y="2572"/>
                              <a:pt x="3920" y="1048"/>
                              <a:pt x="5540" y="381"/>
                            </a:cubicBezTo>
                            <a:cubicBezTo>
                              <a:pt x="6206" y="95"/>
                              <a:pt x="6778" y="0"/>
                              <a:pt x="7445" y="0"/>
                            </a:cubicBezTo>
                            <a:cubicBezTo>
                              <a:pt x="8492" y="0"/>
                              <a:pt x="9540" y="381"/>
                              <a:pt x="10397" y="1048"/>
                            </a:cubicBezTo>
                            <a:lnTo>
                              <a:pt x="13731" y="3620"/>
                            </a:lnTo>
                            <a:cubicBezTo>
                              <a:pt x="14874" y="4572"/>
                              <a:pt x="15636" y="6001"/>
                              <a:pt x="15541" y="7525"/>
                            </a:cubicBezTo>
                            <a:lnTo>
                              <a:pt x="14112" y="52864"/>
                            </a:lnTo>
                            <a:cubicBezTo>
                              <a:pt x="14112" y="54293"/>
                              <a:pt x="13350" y="55626"/>
                              <a:pt x="12302" y="56483"/>
                            </a:cubicBezTo>
                            <a:cubicBezTo>
                              <a:pt x="11445" y="57150"/>
                              <a:pt x="10397" y="57436"/>
                              <a:pt x="9350" y="57436"/>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85" name="Free-form: Shape 884">
                        <a:extLst>
                          <a:ext uri="{FF2B5EF4-FFF2-40B4-BE49-F238E27FC236}">
                            <a16:creationId xmlns:a16="http://schemas.microsoft.com/office/drawing/2014/main" id="{DED1A9AF-D084-EF60-7563-0E2FA754B018}"/>
                          </a:ext>
                        </a:extLst>
                      </p:cNvPr>
                      <p:cNvSpPr/>
                      <p:nvPr/>
                    </p:nvSpPr>
                    <p:spPr>
                      <a:xfrm>
                        <a:off x="5389469" y="1239510"/>
                        <a:ext cx="25172" cy="66960"/>
                      </a:xfrm>
                      <a:custGeom>
                        <a:avLst/>
                        <a:gdLst>
                          <a:gd name="connsiteX0" fmla="*/ 12404 w 25172"/>
                          <a:gd name="connsiteY0" fmla="*/ 9525 h 66960"/>
                          <a:gd name="connsiteX1" fmla="*/ 15738 w 25172"/>
                          <a:gd name="connsiteY1" fmla="*/ 12097 h 66960"/>
                          <a:gd name="connsiteX2" fmla="*/ 14309 w 25172"/>
                          <a:gd name="connsiteY2" fmla="*/ 57436 h 66960"/>
                          <a:gd name="connsiteX3" fmla="*/ 11737 w 25172"/>
                          <a:gd name="connsiteY3" fmla="*/ 56483 h 66960"/>
                          <a:gd name="connsiteX4" fmla="*/ 9642 w 25172"/>
                          <a:gd name="connsiteY4" fmla="*/ 53340 h 66960"/>
                          <a:gd name="connsiteX5" fmla="*/ 12404 w 25172"/>
                          <a:gd name="connsiteY5" fmla="*/ 9525 h 66960"/>
                          <a:gd name="connsiteX6" fmla="*/ 12404 w 25172"/>
                          <a:gd name="connsiteY6" fmla="*/ 0 h 66960"/>
                          <a:gd name="connsiteX7" fmla="*/ 8499 w 25172"/>
                          <a:gd name="connsiteY7" fmla="*/ 857 h 66960"/>
                          <a:gd name="connsiteX8" fmla="*/ 2879 w 25172"/>
                          <a:gd name="connsiteY8" fmla="*/ 8953 h 66960"/>
                          <a:gd name="connsiteX9" fmla="*/ 1450 w 25172"/>
                          <a:gd name="connsiteY9" fmla="*/ 30861 h 66960"/>
                          <a:gd name="connsiteX10" fmla="*/ 307 w 25172"/>
                          <a:gd name="connsiteY10" fmla="*/ 52768 h 66960"/>
                          <a:gd name="connsiteX11" fmla="*/ 22 w 25172"/>
                          <a:gd name="connsiteY11" fmla="*/ 52768 h 66960"/>
                          <a:gd name="connsiteX12" fmla="*/ 6880 w 25172"/>
                          <a:gd name="connsiteY12" fmla="*/ 64770 h 66960"/>
                          <a:gd name="connsiteX13" fmla="*/ 12118 w 25172"/>
                          <a:gd name="connsiteY13" fmla="*/ 66770 h 66960"/>
                          <a:gd name="connsiteX14" fmla="*/ 14214 w 25172"/>
                          <a:gd name="connsiteY14" fmla="*/ 66961 h 66960"/>
                          <a:gd name="connsiteX15" fmla="*/ 20024 w 25172"/>
                          <a:gd name="connsiteY15" fmla="*/ 64960 h 66960"/>
                          <a:gd name="connsiteX16" fmla="*/ 23739 w 25172"/>
                          <a:gd name="connsiteY16" fmla="*/ 57721 h 66960"/>
                          <a:gd name="connsiteX17" fmla="*/ 25168 w 25172"/>
                          <a:gd name="connsiteY17" fmla="*/ 12382 h 66960"/>
                          <a:gd name="connsiteX18" fmla="*/ 21548 w 25172"/>
                          <a:gd name="connsiteY18" fmla="*/ 4572 h 66960"/>
                          <a:gd name="connsiteX19" fmla="*/ 18214 w 25172"/>
                          <a:gd name="connsiteY19" fmla="*/ 2000 h 66960"/>
                          <a:gd name="connsiteX20" fmla="*/ 12309 w 25172"/>
                          <a:gd name="connsiteY20" fmla="*/ 0 h 66960"/>
                          <a:gd name="connsiteX21" fmla="*/ 12309 w 25172"/>
                          <a:gd name="connsiteY21" fmla="*/ 0 h 6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172" h="66960">
                            <a:moveTo>
                              <a:pt x="12404" y="9525"/>
                            </a:moveTo>
                            <a:lnTo>
                              <a:pt x="15738" y="12097"/>
                            </a:lnTo>
                            <a:lnTo>
                              <a:pt x="14309" y="57436"/>
                            </a:lnTo>
                            <a:cubicBezTo>
                              <a:pt x="13357" y="57245"/>
                              <a:pt x="12499" y="56959"/>
                              <a:pt x="11737" y="56483"/>
                            </a:cubicBezTo>
                            <a:cubicBezTo>
                              <a:pt x="10213" y="55626"/>
                              <a:pt x="9547" y="54483"/>
                              <a:pt x="9642" y="53340"/>
                            </a:cubicBezTo>
                            <a:cubicBezTo>
                              <a:pt x="9642" y="53340"/>
                              <a:pt x="12404" y="9525"/>
                              <a:pt x="12404" y="9525"/>
                            </a:cubicBezTo>
                            <a:moveTo>
                              <a:pt x="12404" y="0"/>
                            </a:moveTo>
                            <a:cubicBezTo>
                              <a:pt x="11071" y="0"/>
                              <a:pt x="9737" y="286"/>
                              <a:pt x="8499" y="857"/>
                            </a:cubicBezTo>
                            <a:cubicBezTo>
                              <a:pt x="5260" y="2286"/>
                              <a:pt x="3070" y="5429"/>
                              <a:pt x="2879" y="8953"/>
                            </a:cubicBezTo>
                            <a:lnTo>
                              <a:pt x="1450" y="30861"/>
                            </a:lnTo>
                            <a:cubicBezTo>
                              <a:pt x="688" y="42577"/>
                              <a:pt x="307" y="48958"/>
                              <a:pt x="307" y="52768"/>
                            </a:cubicBezTo>
                            <a:lnTo>
                              <a:pt x="22" y="52768"/>
                            </a:lnTo>
                            <a:cubicBezTo>
                              <a:pt x="-264" y="57626"/>
                              <a:pt x="2308" y="62103"/>
                              <a:pt x="6880" y="64770"/>
                            </a:cubicBezTo>
                            <a:cubicBezTo>
                              <a:pt x="8404" y="65627"/>
                              <a:pt x="10213" y="66389"/>
                              <a:pt x="12118" y="66770"/>
                            </a:cubicBezTo>
                            <a:cubicBezTo>
                              <a:pt x="12785" y="66961"/>
                              <a:pt x="13452" y="66961"/>
                              <a:pt x="14214" y="66961"/>
                            </a:cubicBezTo>
                            <a:cubicBezTo>
                              <a:pt x="16309" y="66961"/>
                              <a:pt x="18405" y="66294"/>
                              <a:pt x="20024" y="64960"/>
                            </a:cubicBezTo>
                            <a:cubicBezTo>
                              <a:pt x="22310" y="63246"/>
                              <a:pt x="23644" y="60579"/>
                              <a:pt x="23739" y="57721"/>
                            </a:cubicBezTo>
                            <a:lnTo>
                              <a:pt x="25168" y="12382"/>
                            </a:lnTo>
                            <a:cubicBezTo>
                              <a:pt x="25263" y="9334"/>
                              <a:pt x="23929" y="6477"/>
                              <a:pt x="21548" y="4572"/>
                            </a:cubicBezTo>
                            <a:lnTo>
                              <a:pt x="18214" y="2000"/>
                            </a:lnTo>
                            <a:cubicBezTo>
                              <a:pt x="16500" y="667"/>
                              <a:pt x="14404" y="0"/>
                              <a:pt x="12309" y="0"/>
                            </a:cubicBezTo>
                            <a:lnTo>
                              <a:pt x="12309" y="0"/>
                            </a:lnTo>
                            <a:close/>
                          </a:path>
                        </a:pathLst>
                      </a:custGeom>
                      <a:solidFill>
                        <a:srgbClr val="00A48D"/>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867" name="Graphic 1544">
                      <a:extLst>
                        <a:ext uri="{FF2B5EF4-FFF2-40B4-BE49-F238E27FC236}">
                          <a16:creationId xmlns:a16="http://schemas.microsoft.com/office/drawing/2014/main" id="{839EA17D-09F9-C66D-688A-4051EEECC5D0}"/>
                        </a:ext>
                      </a:extLst>
                    </p:cNvPr>
                    <p:cNvGrpSpPr/>
                    <p:nvPr/>
                  </p:nvGrpSpPr>
                  <p:grpSpPr>
                    <a:xfrm>
                      <a:off x="5392388" y="1237129"/>
                      <a:ext cx="28058" cy="24288"/>
                      <a:chOff x="5392388" y="1237129"/>
                      <a:chExt cx="28058" cy="24288"/>
                    </a:xfrm>
                  </p:grpSpPr>
                  <p:sp>
                    <p:nvSpPr>
                      <p:cNvPr id="882" name="Free-form: Shape 881">
                        <a:extLst>
                          <a:ext uri="{FF2B5EF4-FFF2-40B4-BE49-F238E27FC236}">
                            <a16:creationId xmlns:a16="http://schemas.microsoft.com/office/drawing/2014/main" id="{A7351CB3-65CD-8208-6DA8-817BC2C26D3B}"/>
                          </a:ext>
                        </a:extLst>
                      </p:cNvPr>
                      <p:cNvSpPr/>
                      <p:nvPr/>
                    </p:nvSpPr>
                    <p:spPr>
                      <a:xfrm>
                        <a:off x="5397072" y="1241796"/>
                        <a:ext cx="18517" cy="14763"/>
                      </a:xfrm>
                      <a:custGeom>
                        <a:avLst/>
                        <a:gdLst>
                          <a:gd name="connsiteX0" fmla="*/ 9278 w 18517"/>
                          <a:gd name="connsiteY0" fmla="*/ 14764 h 14763"/>
                          <a:gd name="connsiteX1" fmla="*/ 3754 w 18517"/>
                          <a:gd name="connsiteY1" fmla="*/ 13335 h 14763"/>
                          <a:gd name="connsiteX2" fmla="*/ 991 w 18517"/>
                          <a:gd name="connsiteY2" fmla="*/ 10763 h 14763"/>
                          <a:gd name="connsiteX3" fmla="*/ 801 w 18517"/>
                          <a:gd name="connsiteY3" fmla="*/ 4286 h 14763"/>
                          <a:gd name="connsiteX4" fmla="*/ 9373 w 18517"/>
                          <a:gd name="connsiteY4" fmla="*/ 0 h 14763"/>
                          <a:gd name="connsiteX5" fmla="*/ 14803 w 18517"/>
                          <a:gd name="connsiteY5" fmla="*/ 1429 h 14763"/>
                          <a:gd name="connsiteX6" fmla="*/ 18517 w 18517"/>
                          <a:gd name="connsiteY6" fmla="*/ 7429 h 14763"/>
                          <a:gd name="connsiteX7" fmla="*/ 14803 w 18517"/>
                          <a:gd name="connsiteY7" fmla="*/ 13335 h 14763"/>
                          <a:gd name="connsiteX8" fmla="*/ 9278 w 18517"/>
                          <a:gd name="connsiteY8" fmla="*/ 14764 h 1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7" h="14763">
                            <a:moveTo>
                              <a:pt x="9278" y="14764"/>
                            </a:moveTo>
                            <a:cubicBezTo>
                              <a:pt x="7849" y="14764"/>
                              <a:pt x="5754" y="14478"/>
                              <a:pt x="3754" y="13335"/>
                            </a:cubicBezTo>
                            <a:cubicBezTo>
                              <a:pt x="2611" y="12668"/>
                              <a:pt x="1658" y="11811"/>
                              <a:pt x="991" y="10763"/>
                            </a:cubicBezTo>
                            <a:cubicBezTo>
                              <a:pt x="-247" y="8763"/>
                              <a:pt x="-342" y="6382"/>
                              <a:pt x="801" y="4286"/>
                            </a:cubicBezTo>
                            <a:cubicBezTo>
                              <a:pt x="2230" y="1715"/>
                              <a:pt x="5563" y="0"/>
                              <a:pt x="9373" y="0"/>
                            </a:cubicBezTo>
                            <a:cubicBezTo>
                              <a:pt x="11374" y="0"/>
                              <a:pt x="13279" y="476"/>
                              <a:pt x="14803" y="1429"/>
                            </a:cubicBezTo>
                            <a:cubicBezTo>
                              <a:pt x="17184" y="2762"/>
                              <a:pt x="18517" y="4953"/>
                              <a:pt x="18517" y="7429"/>
                            </a:cubicBezTo>
                            <a:cubicBezTo>
                              <a:pt x="18517" y="9906"/>
                              <a:pt x="17184" y="12002"/>
                              <a:pt x="14803" y="13335"/>
                            </a:cubicBezTo>
                            <a:cubicBezTo>
                              <a:pt x="12802" y="14478"/>
                              <a:pt x="10707" y="14764"/>
                              <a:pt x="9278" y="14764"/>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83" name="Free-form: Shape 882">
                        <a:extLst>
                          <a:ext uri="{FF2B5EF4-FFF2-40B4-BE49-F238E27FC236}">
                            <a16:creationId xmlns:a16="http://schemas.microsoft.com/office/drawing/2014/main" id="{2479D7A4-6E35-2498-9480-E23A46327B70}"/>
                          </a:ext>
                        </a:extLst>
                      </p:cNvPr>
                      <p:cNvSpPr/>
                      <p:nvPr/>
                    </p:nvSpPr>
                    <p:spPr>
                      <a:xfrm>
                        <a:off x="5392388" y="1237129"/>
                        <a:ext cx="28058" cy="24288"/>
                      </a:xfrm>
                      <a:custGeom>
                        <a:avLst/>
                        <a:gdLst>
                          <a:gd name="connsiteX0" fmla="*/ 14057 w 28058"/>
                          <a:gd name="connsiteY0" fmla="*/ 9525 h 24288"/>
                          <a:gd name="connsiteX1" fmla="*/ 17105 w 28058"/>
                          <a:gd name="connsiteY1" fmla="*/ 10287 h 24288"/>
                          <a:gd name="connsiteX2" fmla="*/ 18438 w 28058"/>
                          <a:gd name="connsiteY2" fmla="*/ 12097 h 24288"/>
                          <a:gd name="connsiteX3" fmla="*/ 17105 w 28058"/>
                          <a:gd name="connsiteY3" fmla="*/ 13906 h 24288"/>
                          <a:gd name="connsiteX4" fmla="*/ 13961 w 28058"/>
                          <a:gd name="connsiteY4" fmla="*/ 14668 h 24288"/>
                          <a:gd name="connsiteX5" fmla="*/ 10818 w 28058"/>
                          <a:gd name="connsiteY5" fmla="*/ 13906 h 24288"/>
                          <a:gd name="connsiteX6" fmla="*/ 9770 w 28058"/>
                          <a:gd name="connsiteY6" fmla="*/ 12954 h 24288"/>
                          <a:gd name="connsiteX7" fmla="*/ 14057 w 28058"/>
                          <a:gd name="connsiteY7" fmla="*/ 9525 h 24288"/>
                          <a:gd name="connsiteX8" fmla="*/ 14057 w 28058"/>
                          <a:gd name="connsiteY8" fmla="*/ 0 h 24288"/>
                          <a:gd name="connsiteX9" fmla="*/ 1388 w 28058"/>
                          <a:gd name="connsiteY9" fmla="*/ 6763 h 24288"/>
                          <a:gd name="connsiteX10" fmla="*/ 1769 w 28058"/>
                          <a:gd name="connsiteY10" fmla="*/ 18097 h 24288"/>
                          <a:gd name="connsiteX11" fmla="*/ 6151 w 28058"/>
                          <a:gd name="connsiteY11" fmla="*/ 22289 h 24288"/>
                          <a:gd name="connsiteX12" fmla="*/ 14057 w 28058"/>
                          <a:gd name="connsiteY12" fmla="*/ 24289 h 24288"/>
                          <a:gd name="connsiteX13" fmla="*/ 21962 w 28058"/>
                          <a:gd name="connsiteY13" fmla="*/ 22289 h 24288"/>
                          <a:gd name="connsiteX14" fmla="*/ 28058 w 28058"/>
                          <a:gd name="connsiteY14" fmla="*/ 12192 h 24288"/>
                          <a:gd name="connsiteX15" fmla="*/ 21962 w 28058"/>
                          <a:gd name="connsiteY15" fmla="*/ 2095 h 24288"/>
                          <a:gd name="connsiteX16" fmla="*/ 14152 w 28058"/>
                          <a:gd name="connsiteY16" fmla="*/ 95 h 24288"/>
                          <a:gd name="connsiteX17" fmla="*/ 14152 w 28058"/>
                          <a:gd name="connsiteY17" fmla="*/ 95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8" h="24288">
                            <a:moveTo>
                              <a:pt x="14057" y="9525"/>
                            </a:moveTo>
                            <a:cubicBezTo>
                              <a:pt x="15104" y="9525"/>
                              <a:pt x="16247" y="9715"/>
                              <a:pt x="17105" y="10287"/>
                            </a:cubicBezTo>
                            <a:cubicBezTo>
                              <a:pt x="17962" y="10763"/>
                              <a:pt x="18438" y="11430"/>
                              <a:pt x="18438" y="12097"/>
                            </a:cubicBezTo>
                            <a:cubicBezTo>
                              <a:pt x="18438" y="12764"/>
                              <a:pt x="17962" y="13430"/>
                              <a:pt x="17105" y="13906"/>
                            </a:cubicBezTo>
                            <a:cubicBezTo>
                              <a:pt x="16247" y="14383"/>
                              <a:pt x="15104" y="14668"/>
                              <a:pt x="13961" y="14668"/>
                            </a:cubicBezTo>
                            <a:cubicBezTo>
                              <a:pt x="12818" y="14668"/>
                              <a:pt x="11675" y="14383"/>
                              <a:pt x="10818" y="13906"/>
                            </a:cubicBezTo>
                            <a:cubicBezTo>
                              <a:pt x="10342" y="13621"/>
                              <a:pt x="9961" y="13335"/>
                              <a:pt x="9770" y="12954"/>
                            </a:cubicBezTo>
                            <a:cubicBezTo>
                              <a:pt x="8627" y="11049"/>
                              <a:pt x="11199" y="9525"/>
                              <a:pt x="14057" y="9525"/>
                            </a:cubicBezTo>
                            <a:moveTo>
                              <a:pt x="14057" y="0"/>
                            </a:moveTo>
                            <a:cubicBezTo>
                              <a:pt x="8532" y="0"/>
                              <a:pt x="3674" y="2572"/>
                              <a:pt x="1388" y="6763"/>
                            </a:cubicBezTo>
                            <a:cubicBezTo>
                              <a:pt x="-612" y="10382"/>
                              <a:pt x="-421" y="14573"/>
                              <a:pt x="1769" y="18097"/>
                            </a:cubicBezTo>
                            <a:cubicBezTo>
                              <a:pt x="2817" y="19812"/>
                              <a:pt x="4341" y="21241"/>
                              <a:pt x="6151" y="22289"/>
                            </a:cubicBezTo>
                            <a:cubicBezTo>
                              <a:pt x="8437" y="23622"/>
                              <a:pt x="11199" y="24289"/>
                              <a:pt x="14057" y="24289"/>
                            </a:cubicBezTo>
                            <a:cubicBezTo>
                              <a:pt x="16914" y="24289"/>
                              <a:pt x="19676" y="23622"/>
                              <a:pt x="21962" y="22289"/>
                            </a:cubicBezTo>
                            <a:cubicBezTo>
                              <a:pt x="25772" y="20098"/>
                              <a:pt x="28058" y="16288"/>
                              <a:pt x="28058" y="12192"/>
                            </a:cubicBezTo>
                            <a:cubicBezTo>
                              <a:pt x="28058" y="8096"/>
                              <a:pt x="25772" y="4286"/>
                              <a:pt x="21962" y="2095"/>
                            </a:cubicBezTo>
                            <a:cubicBezTo>
                              <a:pt x="19676" y="762"/>
                              <a:pt x="16914" y="95"/>
                              <a:pt x="14152" y="95"/>
                            </a:cubicBezTo>
                            <a:lnTo>
                              <a:pt x="14152" y="95"/>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868" name="Graphic 1544">
                      <a:extLst>
                        <a:ext uri="{FF2B5EF4-FFF2-40B4-BE49-F238E27FC236}">
                          <a16:creationId xmlns:a16="http://schemas.microsoft.com/office/drawing/2014/main" id="{1204FEBC-935B-1843-D663-8E7F50DB1086}"/>
                        </a:ext>
                      </a:extLst>
                    </p:cNvPr>
                    <p:cNvGrpSpPr/>
                    <p:nvPr/>
                  </p:nvGrpSpPr>
                  <p:grpSpPr>
                    <a:xfrm>
                      <a:off x="5392348" y="1165215"/>
                      <a:ext cx="28098" cy="96107"/>
                      <a:chOff x="5392348" y="1165215"/>
                      <a:chExt cx="28098" cy="96107"/>
                    </a:xfrm>
                  </p:grpSpPr>
                  <p:grpSp>
                    <p:nvGrpSpPr>
                      <p:cNvPr id="869" name="Graphic 1544">
                        <a:extLst>
                          <a:ext uri="{FF2B5EF4-FFF2-40B4-BE49-F238E27FC236}">
                            <a16:creationId xmlns:a16="http://schemas.microsoft.com/office/drawing/2014/main" id="{F99E1547-7C5B-A3E5-008D-8EEB56A60E7B}"/>
                          </a:ext>
                        </a:extLst>
                      </p:cNvPr>
                      <p:cNvGrpSpPr/>
                      <p:nvPr/>
                    </p:nvGrpSpPr>
                    <p:grpSpPr>
                      <a:xfrm>
                        <a:off x="5392348" y="1165215"/>
                        <a:ext cx="28098" cy="96107"/>
                        <a:chOff x="5392348" y="1165215"/>
                        <a:chExt cx="28098" cy="96107"/>
                      </a:xfrm>
                    </p:grpSpPr>
                    <p:grpSp>
                      <p:nvGrpSpPr>
                        <p:cNvPr id="873" name="Graphic 1544">
                          <a:extLst>
                            <a:ext uri="{FF2B5EF4-FFF2-40B4-BE49-F238E27FC236}">
                              <a16:creationId xmlns:a16="http://schemas.microsoft.com/office/drawing/2014/main" id="{381ACF6F-54E9-7CA5-E7D7-9B8F4171DD85}"/>
                            </a:ext>
                          </a:extLst>
                        </p:cNvPr>
                        <p:cNvGrpSpPr/>
                        <p:nvPr/>
                      </p:nvGrpSpPr>
                      <p:grpSpPr>
                        <a:xfrm>
                          <a:off x="5392348" y="1165215"/>
                          <a:ext cx="28003" cy="96107"/>
                          <a:chOff x="5392348" y="1165215"/>
                          <a:chExt cx="28003" cy="96107"/>
                        </a:xfrm>
                      </p:grpSpPr>
                      <p:sp>
                        <p:nvSpPr>
                          <p:cNvPr id="880" name="Free-form: Shape 879">
                            <a:extLst>
                              <a:ext uri="{FF2B5EF4-FFF2-40B4-BE49-F238E27FC236}">
                                <a16:creationId xmlns:a16="http://schemas.microsoft.com/office/drawing/2014/main" id="{AF14B98A-F88B-9895-4FA0-A15AB8C8735F}"/>
                              </a:ext>
                            </a:extLst>
                          </p:cNvPr>
                          <p:cNvSpPr/>
                          <p:nvPr/>
                        </p:nvSpPr>
                        <p:spPr>
                          <a:xfrm>
                            <a:off x="5397111" y="1169882"/>
                            <a:ext cx="18478" cy="86677"/>
                          </a:xfrm>
                          <a:custGeom>
                            <a:avLst/>
                            <a:gdLst>
                              <a:gd name="connsiteX0" fmla="*/ 9239 w 18478"/>
                              <a:gd name="connsiteY0" fmla="*/ 86677 h 86677"/>
                              <a:gd name="connsiteX1" fmla="*/ 3715 w 18478"/>
                              <a:gd name="connsiteY1" fmla="*/ 85249 h 86677"/>
                              <a:gd name="connsiteX2" fmla="*/ 953 w 18478"/>
                              <a:gd name="connsiteY2" fmla="*/ 82677 h 86677"/>
                              <a:gd name="connsiteX3" fmla="*/ 0 w 18478"/>
                              <a:gd name="connsiteY3" fmla="*/ 79343 h 86677"/>
                              <a:gd name="connsiteX4" fmla="*/ 0 w 18478"/>
                              <a:gd name="connsiteY4" fmla="*/ 7429 h 86677"/>
                              <a:gd name="connsiteX5" fmla="*/ 3715 w 18478"/>
                              <a:gd name="connsiteY5" fmla="*/ 1429 h 86677"/>
                              <a:gd name="connsiteX6" fmla="*/ 9239 w 18478"/>
                              <a:gd name="connsiteY6" fmla="*/ 0 h 86677"/>
                              <a:gd name="connsiteX7" fmla="*/ 14764 w 18478"/>
                              <a:gd name="connsiteY7" fmla="*/ 1429 h 86677"/>
                              <a:gd name="connsiteX8" fmla="*/ 18479 w 18478"/>
                              <a:gd name="connsiteY8" fmla="*/ 7334 h 86677"/>
                              <a:gd name="connsiteX9" fmla="*/ 18479 w 18478"/>
                              <a:gd name="connsiteY9" fmla="*/ 79248 h 86677"/>
                              <a:gd name="connsiteX10" fmla="*/ 14764 w 18478"/>
                              <a:gd name="connsiteY10" fmla="*/ 85153 h 86677"/>
                              <a:gd name="connsiteX11" fmla="*/ 9239 w 18478"/>
                              <a:gd name="connsiteY11" fmla="*/ 86582 h 8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 h="86677">
                                <a:moveTo>
                                  <a:pt x="9239" y="86677"/>
                                </a:moveTo>
                                <a:cubicBezTo>
                                  <a:pt x="7810" y="86677"/>
                                  <a:pt x="5715" y="86392"/>
                                  <a:pt x="3715" y="85249"/>
                                </a:cubicBezTo>
                                <a:cubicBezTo>
                                  <a:pt x="2572" y="84582"/>
                                  <a:pt x="1619" y="83725"/>
                                  <a:pt x="953" y="82677"/>
                                </a:cubicBezTo>
                                <a:cubicBezTo>
                                  <a:pt x="476" y="81915"/>
                                  <a:pt x="0" y="80200"/>
                                  <a:pt x="0" y="79343"/>
                                </a:cubicBezTo>
                                <a:lnTo>
                                  <a:pt x="0" y="7429"/>
                                </a:lnTo>
                                <a:cubicBezTo>
                                  <a:pt x="0" y="5048"/>
                                  <a:pt x="1429" y="2762"/>
                                  <a:pt x="3715" y="1429"/>
                                </a:cubicBezTo>
                                <a:cubicBezTo>
                                  <a:pt x="5715" y="286"/>
                                  <a:pt x="7810" y="0"/>
                                  <a:pt x="9239" y="0"/>
                                </a:cubicBezTo>
                                <a:cubicBezTo>
                                  <a:pt x="10668" y="0"/>
                                  <a:pt x="12764" y="286"/>
                                  <a:pt x="14764" y="1429"/>
                                </a:cubicBezTo>
                                <a:cubicBezTo>
                                  <a:pt x="17050" y="2762"/>
                                  <a:pt x="18479" y="4953"/>
                                  <a:pt x="18479" y="7334"/>
                                </a:cubicBezTo>
                                <a:lnTo>
                                  <a:pt x="18479" y="79248"/>
                                </a:lnTo>
                                <a:cubicBezTo>
                                  <a:pt x="18479" y="81629"/>
                                  <a:pt x="17145" y="83820"/>
                                  <a:pt x="14764" y="85153"/>
                                </a:cubicBezTo>
                                <a:cubicBezTo>
                                  <a:pt x="12764" y="86297"/>
                                  <a:pt x="10668" y="86582"/>
                                  <a:pt x="9239" y="86582"/>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81" name="Free-form: Shape 880">
                            <a:extLst>
                              <a:ext uri="{FF2B5EF4-FFF2-40B4-BE49-F238E27FC236}">
                                <a16:creationId xmlns:a16="http://schemas.microsoft.com/office/drawing/2014/main" id="{038E8AF1-1B60-240C-9831-E00F4FAFC424}"/>
                              </a:ext>
                            </a:extLst>
                          </p:cNvPr>
                          <p:cNvSpPr/>
                          <p:nvPr/>
                        </p:nvSpPr>
                        <p:spPr>
                          <a:xfrm>
                            <a:off x="5392348" y="1165215"/>
                            <a:ext cx="28003" cy="96107"/>
                          </a:xfrm>
                          <a:custGeom>
                            <a:avLst/>
                            <a:gdLst>
                              <a:gd name="connsiteX0" fmla="*/ 14002 w 28003"/>
                              <a:gd name="connsiteY0" fmla="*/ 9525 h 96107"/>
                              <a:gd name="connsiteX1" fmla="*/ 17145 w 28003"/>
                              <a:gd name="connsiteY1" fmla="*/ 10287 h 96107"/>
                              <a:gd name="connsiteX2" fmla="*/ 18479 w 28003"/>
                              <a:gd name="connsiteY2" fmla="*/ 12097 h 96107"/>
                              <a:gd name="connsiteX3" fmla="*/ 18479 w 28003"/>
                              <a:gd name="connsiteY3" fmla="*/ 84010 h 96107"/>
                              <a:gd name="connsiteX4" fmla="*/ 17145 w 28003"/>
                              <a:gd name="connsiteY4" fmla="*/ 85820 h 96107"/>
                              <a:gd name="connsiteX5" fmla="*/ 14002 w 28003"/>
                              <a:gd name="connsiteY5" fmla="*/ 86582 h 96107"/>
                              <a:gd name="connsiteX6" fmla="*/ 10858 w 28003"/>
                              <a:gd name="connsiteY6" fmla="*/ 85820 h 96107"/>
                              <a:gd name="connsiteX7" fmla="*/ 9811 w 28003"/>
                              <a:gd name="connsiteY7" fmla="*/ 84868 h 96107"/>
                              <a:gd name="connsiteX8" fmla="*/ 9525 w 28003"/>
                              <a:gd name="connsiteY8" fmla="*/ 84010 h 96107"/>
                              <a:gd name="connsiteX9" fmla="*/ 9525 w 28003"/>
                              <a:gd name="connsiteY9" fmla="*/ 12097 h 96107"/>
                              <a:gd name="connsiteX10" fmla="*/ 10858 w 28003"/>
                              <a:gd name="connsiteY10" fmla="*/ 10287 h 96107"/>
                              <a:gd name="connsiteX11" fmla="*/ 14002 w 28003"/>
                              <a:gd name="connsiteY11" fmla="*/ 9525 h 96107"/>
                              <a:gd name="connsiteX12" fmla="*/ 14002 w 28003"/>
                              <a:gd name="connsiteY12" fmla="*/ 0 h 96107"/>
                              <a:gd name="connsiteX13" fmla="*/ 6096 w 28003"/>
                              <a:gd name="connsiteY13" fmla="*/ 2000 h 96107"/>
                              <a:gd name="connsiteX14" fmla="*/ 0 w 28003"/>
                              <a:gd name="connsiteY14" fmla="*/ 12097 h 96107"/>
                              <a:gd name="connsiteX15" fmla="*/ 0 w 28003"/>
                              <a:gd name="connsiteY15" fmla="*/ 84010 h 96107"/>
                              <a:gd name="connsiteX16" fmla="*/ 1810 w 28003"/>
                              <a:gd name="connsiteY16" fmla="*/ 90011 h 96107"/>
                              <a:gd name="connsiteX17" fmla="*/ 6096 w 28003"/>
                              <a:gd name="connsiteY17" fmla="*/ 94107 h 96107"/>
                              <a:gd name="connsiteX18" fmla="*/ 14002 w 28003"/>
                              <a:gd name="connsiteY18" fmla="*/ 96107 h 96107"/>
                              <a:gd name="connsiteX19" fmla="*/ 21907 w 28003"/>
                              <a:gd name="connsiteY19" fmla="*/ 94107 h 96107"/>
                              <a:gd name="connsiteX20" fmla="*/ 28004 w 28003"/>
                              <a:gd name="connsiteY20" fmla="*/ 84010 h 96107"/>
                              <a:gd name="connsiteX21" fmla="*/ 28004 w 28003"/>
                              <a:gd name="connsiteY21" fmla="*/ 12097 h 96107"/>
                              <a:gd name="connsiteX22" fmla="*/ 21907 w 28003"/>
                              <a:gd name="connsiteY22" fmla="*/ 2000 h 96107"/>
                              <a:gd name="connsiteX23" fmla="*/ 14002 w 28003"/>
                              <a:gd name="connsiteY23" fmla="*/ 0 h 96107"/>
                              <a:gd name="connsiteX24" fmla="*/ 14002 w 28003"/>
                              <a:gd name="connsiteY24" fmla="*/ 0 h 9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003" h="96107">
                                <a:moveTo>
                                  <a:pt x="14002" y="9525"/>
                                </a:moveTo>
                                <a:cubicBezTo>
                                  <a:pt x="15145" y="9525"/>
                                  <a:pt x="16288" y="9811"/>
                                  <a:pt x="17145" y="10287"/>
                                </a:cubicBezTo>
                                <a:cubicBezTo>
                                  <a:pt x="18002" y="10763"/>
                                  <a:pt x="18479" y="11430"/>
                                  <a:pt x="18479" y="12097"/>
                                </a:cubicBezTo>
                                <a:lnTo>
                                  <a:pt x="18479" y="84010"/>
                                </a:lnTo>
                                <a:cubicBezTo>
                                  <a:pt x="18479" y="84677"/>
                                  <a:pt x="18002" y="85344"/>
                                  <a:pt x="17145" y="85820"/>
                                </a:cubicBezTo>
                                <a:cubicBezTo>
                                  <a:pt x="16288" y="86297"/>
                                  <a:pt x="15145" y="86582"/>
                                  <a:pt x="14002" y="86582"/>
                                </a:cubicBezTo>
                                <a:cubicBezTo>
                                  <a:pt x="12859" y="86582"/>
                                  <a:pt x="11716" y="86297"/>
                                  <a:pt x="10858" y="85820"/>
                                </a:cubicBezTo>
                                <a:cubicBezTo>
                                  <a:pt x="10382" y="85535"/>
                                  <a:pt x="10001" y="85249"/>
                                  <a:pt x="9811" y="84868"/>
                                </a:cubicBezTo>
                                <a:cubicBezTo>
                                  <a:pt x="9620" y="84582"/>
                                  <a:pt x="9525" y="84296"/>
                                  <a:pt x="9525" y="84010"/>
                                </a:cubicBezTo>
                                <a:lnTo>
                                  <a:pt x="9525" y="12097"/>
                                </a:lnTo>
                                <a:cubicBezTo>
                                  <a:pt x="9525" y="11430"/>
                                  <a:pt x="10001" y="10763"/>
                                  <a:pt x="10858" y="10287"/>
                                </a:cubicBezTo>
                                <a:cubicBezTo>
                                  <a:pt x="11716" y="9811"/>
                                  <a:pt x="12859" y="9525"/>
                                  <a:pt x="14002" y="9525"/>
                                </a:cubicBezTo>
                                <a:moveTo>
                                  <a:pt x="14002" y="0"/>
                                </a:moveTo>
                                <a:cubicBezTo>
                                  <a:pt x="11144" y="0"/>
                                  <a:pt x="8382" y="667"/>
                                  <a:pt x="6096" y="2000"/>
                                </a:cubicBezTo>
                                <a:cubicBezTo>
                                  <a:pt x="2286" y="4191"/>
                                  <a:pt x="0" y="8001"/>
                                  <a:pt x="0" y="12097"/>
                                </a:cubicBezTo>
                                <a:lnTo>
                                  <a:pt x="0" y="84010"/>
                                </a:lnTo>
                                <a:cubicBezTo>
                                  <a:pt x="0" y="86106"/>
                                  <a:pt x="571" y="88201"/>
                                  <a:pt x="1810" y="90011"/>
                                </a:cubicBezTo>
                                <a:cubicBezTo>
                                  <a:pt x="2762" y="91535"/>
                                  <a:pt x="4286" y="93059"/>
                                  <a:pt x="6096" y="94107"/>
                                </a:cubicBezTo>
                                <a:cubicBezTo>
                                  <a:pt x="8382" y="95440"/>
                                  <a:pt x="11144" y="96107"/>
                                  <a:pt x="14002" y="96107"/>
                                </a:cubicBezTo>
                                <a:cubicBezTo>
                                  <a:pt x="16859" y="96107"/>
                                  <a:pt x="19621" y="95440"/>
                                  <a:pt x="21907" y="94107"/>
                                </a:cubicBezTo>
                                <a:cubicBezTo>
                                  <a:pt x="25718" y="91916"/>
                                  <a:pt x="28004" y="88106"/>
                                  <a:pt x="28004" y="84010"/>
                                </a:cubicBezTo>
                                <a:lnTo>
                                  <a:pt x="28004" y="12097"/>
                                </a:lnTo>
                                <a:cubicBezTo>
                                  <a:pt x="28004" y="8001"/>
                                  <a:pt x="25718" y="4191"/>
                                  <a:pt x="21907" y="2000"/>
                                </a:cubicBezTo>
                                <a:cubicBezTo>
                                  <a:pt x="19621" y="667"/>
                                  <a:pt x="16859" y="0"/>
                                  <a:pt x="14002" y="0"/>
                                </a:cubicBezTo>
                                <a:lnTo>
                                  <a:pt x="14002"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874" name="Graphic 1544">
                          <a:extLst>
                            <a:ext uri="{FF2B5EF4-FFF2-40B4-BE49-F238E27FC236}">
                              <a16:creationId xmlns:a16="http://schemas.microsoft.com/office/drawing/2014/main" id="{F49CEA5B-1804-F101-201A-CAC2253B6B19}"/>
                            </a:ext>
                          </a:extLst>
                        </p:cNvPr>
                        <p:cNvGrpSpPr/>
                        <p:nvPr/>
                      </p:nvGrpSpPr>
                      <p:grpSpPr>
                        <a:xfrm>
                          <a:off x="5395777" y="1165215"/>
                          <a:ext cx="24669" cy="96107"/>
                          <a:chOff x="5395777" y="1165215"/>
                          <a:chExt cx="24669" cy="96107"/>
                        </a:xfrm>
                      </p:grpSpPr>
                      <p:sp>
                        <p:nvSpPr>
                          <p:cNvPr id="878" name="Free-form: Shape 877">
                            <a:extLst>
                              <a:ext uri="{FF2B5EF4-FFF2-40B4-BE49-F238E27FC236}">
                                <a16:creationId xmlns:a16="http://schemas.microsoft.com/office/drawing/2014/main" id="{50217B7B-292A-B37D-6E35-F9F3D826BD3C}"/>
                              </a:ext>
                            </a:extLst>
                          </p:cNvPr>
                          <p:cNvSpPr/>
                          <p:nvPr/>
                        </p:nvSpPr>
                        <p:spPr>
                          <a:xfrm>
                            <a:off x="5400444" y="1169977"/>
                            <a:ext cx="15240" cy="86582"/>
                          </a:xfrm>
                          <a:custGeom>
                            <a:avLst/>
                            <a:gdLst>
                              <a:gd name="connsiteX0" fmla="*/ 6001 w 15240"/>
                              <a:gd name="connsiteY0" fmla="*/ 86582 h 86582"/>
                              <a:gd name="connsiteX1" fmla="*/ 4001 w 15240"/>
                              <a:gd name="connsiteY1" fmla="*/ 86392 h 86582"/>
                              <a:gd name="connsiteX2" fmla="*/ 0 w 15240"/>
                              <a:gd name="connsiteY2" fmla="*/ 81724 h 86582"/>
                              <a:gd name="connsiteX3" fmla="*/ 0 w 15240"/>
                              <a:gd name="connsiteY3" fmla="*/ 4858 h 86582"/>
                              <a:gd name="connsiteX4" fmla="*/ 4001 w 15240"/>
                              <a:gd name="connsiteY4" fmla="*/ 190 h 86582"/>
                              <a:gd name="connsiteX5" fmla="*/ 6001 w 15240"/>
                              <a:gd name="connsiteY5" fmla="*/ 0 h 86582"/>
                              <a:gd name="connsiteX6" fmla="*/ 11525 w 15240"/>
                              <a:gd name="connsiteY6" fmla="*/ 1429 h 86582"/>
                              <a:gd name="connsiteX7" fmla="*/ 15240 w 15240"/>
                              <a:gd name="connsiteY7" fmla="*/ 7334 h 86582"/>
                              <a:gd name="connsiteX8" fmla="*/ 15240 w 15240"/>
                              <a:gd name="connsiteY8" fmla="*/ 79248 h 86582"/>
                              <a:gd name="connsiteX9" fmla="*/ 11525 w 15240"/>
                              <a:gd name="connsiteY9" fmla="*/ 85153 h 86582"/>
                              <a:gd name="connsiteX10" fmla="*/ 6001 w 15240"/>
                              <a:gd name="connsiteY10" fmla="*/ 86582 h 8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 h="86582">
                                <a:moveTo>
                                  <a:pt x="6001" y="86582"/>
                                </a:moveTo>
                                <a:cubicBezTo>
                                  <a:pt x="5334" y="86582"/>
                                  <a:pt x="4667" y="86582"/>
                                  <a:pt x="4001" y="86392"/>
                                </a:cubicBezTo>
                                <a:cubicBezTo>
                                  <a:pt x="1715" y="86011"/>
                                  <a:pt x="0" y="84010"/>
                                  <a:pt x="0" y="81724"/>
                                </a:cubicBezTo>
                                <a:lnTo>
                                  <a:pt x="0" y="4858"/>
                                </a:lnTo>
                                <a:cubicBezTo>
                                  <a:pt x="0" y="2476"/>
                                  <a:pt x="1715" y="476"/>
                                  <a:pt x="4001" y="190"/>
                                </a:cubicBezTo>
                                <a:cubicBezTo>
                                  <a:pt x="4667" y="95"/>
                                  <a:pt x="5334" y="0"/>
                                  <a:pt x="6001" y="0"/>
                                </a:cubicBezTo>
                                <a:cubicBezTo>
                                  <a:pt x="7429" y="0"/>
                                  <a:pt x="9525" y="286"/>
                                  <a:pt x="11525" y="1429"/>
                                </a:cubicBezTo>
                                <a:cubicBezTo>
                                  <a:pt x="13811" y="2762"/>
                                  <a:pt x="15240" y="4953"/>
                                  <a:pt x="15240" y="7334"/>
                                </a:cubicBezTo>
                                <a:lnTo>
                                  <a:pt x="15240" y="79248"/>
                                </a:lnTo>
                                <a:cubicBezTo>
                                  <a:pt x="15240" y="81629"/>
                                  <a:pt x="13906" y="83820"/>
                                  <a:pt x="11525" y="85153"/>
                                </a:cubicBezTo>
                                <a:cubicBezTo>
                                  <a:pt x="9906" y="86106"/>
                                  <a:pt x="8001" y="86582"/>
                                  <a:pt x="6001" y="86582"/>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79" name="Free-form: Shape 878">
                            <a:extLst>
                              <a:ext uri="{FF2B5EF4-FFF2-40B4-BE49-F238E27FC236}">
                                <a16:creationId xmlns:a16="http://schemas.microsoft.com/office/drawing/2014/main" id="{8604C208-27E2-CC3B-4D90-FB193B159042}"/>
                              </a:ext>
                            </a:extLst>
                          </p:cNvPr>
                          <p:cNvSpPr/>
                          <p:nvPr/>
                        </p:nvSpPr>
                        <p:spPr>
                          <a:xfrm>
                            <a:off x="5395777" y="1165215"/>
                            <a:ext cx="24669" cy="96107"/>
                          </a:xfrm>
                          <a:custGeom>
                            <a:avLst/>
                            <a:gdLst>
                              <a:gd name="connsiteX0" fmla="*/ 10668 w 24669"/>
                              <a:gd name="connsiteY0" fmla="*/ 9525 h 96107"/>
                              <a:gd name="connsiteX1" fmla="*/ 13811 w 24669"/>
                              <a:gd name="connsiteY1" fmla="*/ 10287 h 96107"/>
                              <a:gd name="connsiteX2" fmla="*/ 15145 w 24669"/>
                              <a:gd name="connsiteY2" fmla="*/ 12097 h 96107"/>
                              <a:gd name="connsiteX3" fmla="*/ 15145 w 24669"/>
                              <a:gd name="connsiteY3" fmla="*/ 84010 h 96107"/>
                              <a:gd name="connsiteX4" fmla="*/ 13811 w 24669"/>
                              <a:gd name="connsiteY4" fmla="*/ 85820 h 96107"/>
                              <a:gd name="connsiteX5" fmla="*/ 10668 w 24669"/>
                              <a:gd name="connsiteY5" fmla="*/ 86582 h 96107"/>
                              <a:gd name="connsiteX6" fmla="*/ 9430 w 24669"/>
                              <a:gd name="connsiteY6" fmla="*/ 86582 h 96107"/>
                              <a:gd name="connsiteX7" fmla="*/ 9430 w 24669"/>
                              <a:gd name="connsiteY7" fmla="*/ 9715 h 96107"/>
                              <a:gd name="connsiteX8" fmla="*/ 10668 w 24669"/>
                              <a:gd name="connsiteY8" fmla="*/ 9715 h 96107"/>
                              <a:gd name="connsiteX9" fmla="*/ 10668 w 24669"/>
                              <a:gd name="connsiteY9" fmla="*/ 0 h 96107"/>
                              <a:gd name="connsiteX10" fmla="*/ 8001 w 24669"/>
                              <a:gd name="connsiteY10" fmla="*/ 190 h 96107"/>
                              <a:gd name="connsiteX11" fmla="*/ 0 w 24669"/>
                              <a:gd name="connsiteY11" fmla="*/ 9620 h 96107"/>
                              <a:gd name="connsiteX12" fmla="*/ 0 w 24669"/>
                              <a:gd name="connsiteY12" fmla="*/ 86487 h 96107"/>
                              <a:gd name="connsiteX13" fmla="*/ 8001 w 24669"/>
                              <a:gd name="connsiteY13" fmla="*/ 95917 h 96107"/>
                              <a:gd name="connsiteX14" fmla="*/ 10668 w 24669"/>
                              <a:gd name="connsiteY14" fmla="*/ 96107 h 96107"/>
                              <a:gd name="connsiteX15" fmla="*/ 18574 w 24669"/>
                              <a:gd name="connsiteY15" fmla="*/ 94107 h 96107"/>
                              <a:gd name="connsiteX16" fmla="*/ 24670 w 24669"/>
                              <a:gd name="connsiteY16" fmla="*/ 84010 h 96107"/>
                              <a:gd name="connsiteX17" fmla="*/ 24670 w 24669"/>
                              <a:gd name="connsiteY17" fmla="*/ 12097 h 96107"/>
                              <a:gd name="connsiteX18" fmla="*/ 18574 w 24669"/>
                              <a:gd name="connsiteY18" fmla="*/ 2000 h 96107"/>
                              <a:gd name="connsiteX19" fmla="*/ 10668 w 24669"/>
                              <a:gd name="connsiteY19" fmla="*/ 0 h 96107"/>
                              <a:gd name="connsiteX20" fmla="*/ 10668 w 24669"/>
                              <a:gd name="connsiteY20" fmla="*/ 0 h 9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669" h="96107">
                                <a:moveTo>
                                  <a:pt x="10668" y="9525"/>
                                </a:moveTo>
                                <a:cubicBezTo>
                                  <a:pt x="11811" y="9525"/>
                                  <a:pt x="12954" y="9811"/>
                                  <a:pt x="13811" y="10287"/>
                                </a:cubicBezTo>
                                <a:cubicBezTo>
                                  <a:pt x="14668" y="10763"/>
                                  <a:pt x="15145" y="11430"/>
                                  <a:pt x="15145" y="12097"/>
                                </a:cubicBezTo>
                                <a:lnTo>
                                  <a:pt x="15145" y="84010"/>
                                </a:lnTo>
                                <a:cubicBezTo>
                                  <a:pt x="15145" y="84677"/>
                                  <a:pt x="14668" y="85344"/>
                                  <a:pt x="13811" y="85820"/>
                                </a:cubicBezTo>
                                <a:cubicBezTo>
                                  <a:pt x="12954" y="86297"/>
                                  <a:pt x="11811" y="86582"/>
                                  <a:pt x="10668" y="86582"/>
                                </a:cubicBezTo>
                                <a:cubicBezTo>
                                  <a:pt x="10287" y="86582"/>
                                  <a:pt x="9811" y="86582"/>
                                  <a:pt x="9430" y="86582"/>
                                </a:cubicBezTo>
                                <a:lnTo>
                                  <a:pt x="9430" y="9715"/>
                                </a:lnTo>
                                <a:cubicBezTo>
                                  <a:pt x="9430" y="9715"/>
                                  <a:pt x="10192" y="9715"/>
                                  <a:pt x="10668" y="9715"/>
                                </a:cubicBezTo>
                                <a:moveTo>
                                  <a:pt x="10668" y="0"/>
                                </a:moveTo>
                                <a:cubicBezTo>
                                  <a:pt x="9715" y="0"/>
                                  <a:pt x="8858" y="0"/>
                                  <a:pt x="8001" y="190"/>
                                </a:cubicBezTo>
                                <a:cubicBezTo>
                                  <a:pt x="3334" y="952"/>
                                  <a:pt x="0" y="4953"/>
                                  <a:pt x="0" y="9620"/>
                                </a:cubicBezTo>
                                <a:lnTo>
                                  <a:pt x="0" y="86487"/>
                                </a:lnTo>
                                <a:cubicBezTo>
                                  <a:pt x="0" y="91154"/>
                                  <a:pt x="3429" y="95155"/>
                                  <a:pt x="8001" y="95917"/>
                                </a:cubicBezTo>
                                <a:cubicBezTo>
                                  <a:pt x="8858" y="96012"/>
                                  <a:pt x="9811" y="96107"/>
                                  <a:pt x="10668" y="96107"/>
                                </a:cubicBezTo>
                                <a:cubicBezTo>
                                  <a:pt x="13526" y="96107"/>
                                  <a:pt x="16288" y="95440"/>
                                  <a:pt x="18574" y="94107"/>
                                </a:cubicBezTo>
                                <a:cubicBezTo>
                                  <a:pt x="22384" y="91916"/>
                                  <a:pt x="24670" y="88106"/>
                                  <a:pt x="24670" y="84010"/>
                                </a:cubicBezTo>
                                <a:lnTo>
                                  <a:pt x="24670" y="12097"/>
                                </a:lnTo>
                                <a:cubicBezTo>
                                  <a:pt x="24670" y="8001"/>
                                  <a:pt x="22384" y="4191"/>
                                  <a:pt x="18574" y="2000"/>
                                </a:cubicBezTo>
                                <a:cubicBezTo>
                                  <a:pt x="16288" y="667"/>
                                  <a:pt x="13526" y="0"/>
                                  <a:pt x="10668" y="0"/>
                                </a:cubicBezTo>
                                <a:lnTo>
                                  <a:pt x="10668"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875" name="Graphic 1544">
                          <a:extLst>
                            <a:ext uri="{FF2B5EF4-FFF2-40B4-BE49-F238E27FC236}">
                              <a16:creationId xmlns:a16="http://schemas.microsoft.com/office/drawing/2014/main" id="{1BA819DE-0AF2-95B3-8832-BDA752250B2C}"/>
                            </a:ext>
                          </a:extLst>
                        </p:cNvPr>
                        <p:cNvGrpSpPr/>
                        <p:nvPr/>
                      </p:nvGrpSpPr>
                      <p:grpSpPr>
                        <a:xfrm>
                          <a:off x="5392348" y="1165310"/>
                          <a:ext cx="22383" cy="95916"/>
                          <a:chOff x="5392348" y="1165310"/>
                          <a:chExt cx="22383" cy="95916"/>
                        </a:xfrm>
                      </p:grpSpPr>
                      <p:sp>
                        <p:nvSpPr>
                          <p:cNvPr id="876" name="Free-form: Shape 875">
                            <a:extLst>
                              <a:ext uri="{FF2B5EF4-FFF2-40B4-BE49-F238E27FC236}">
                                <a16:creationId xmlns:a16="http://schemas.microsoft.com/office/drawing/2014/main" id="{5866FC40-A9E0-48EF-9D97-4EABEA3D9014}"/>
                              </a:ext>
                            </a:extLst>
                          </p:cNvPr>
                          <p:cNvSpPr/>
                          <p:nvPr/>
                        </p:nvSpPr>
                        <p:spPr>
                          <a:xfrm>
                            <a:off x="5397111" y="1170072"/>
                            <a:ext cx="12858" cy="86391"/>
                          </a:xfrm>
                          <a:custGeom>
                            <a:avLst/>
                            <a:gdLst>
                              <a:gd name="connsiteX0" fmla="*/ 7334 w 12858"/>
                              <a:gd name="connsiteY0" fmla="*/ 86296 h 86391"/>
                              <a:gd name="connsiteX1" fmla="*/ 3715 w 12858"/>
                              <a:gd name="connsiteY1" fmla="*/ 85058 h 86391"/>
                              <a:gd name="connsiteX2" fmla="*/ 953 w 12858"/>
                              <a:gd name="connsiteY2" fmla="*/ 82487 h 86391"/>
                              <a:gd name="connsiteX3" fmla="*/ 0 w 12858"/>
                              <a:gd name="connsiteY3" fmla="*/ 79153 h 86391"/>
                              <a:gd name="connsiteX4" fmla="*/ 0 w 12858"/>
                              <a:gd name="connsiteY4" fmla="*/ 7239 h 86391"/>
                              <a:gd name="connsiteX5" fmla="*/ 3715 w 12858"/>
                              <a:gd name="connsiteY5" fmla="*/ 1238 h 86391"/>
                              <a:gd name="connsiteX6" fmla="*/ 7334 w 12858"/>
                              <a:gd name="connsiteY6" fmla="*/ 0 h 86391"/>
                              <a:gd name="connsiteX7" fmla="*/ 8096 w 12858"/>
                              <a:gd name="connsiteY7" fmla="*/ 0 h 86391"/>
                              <a:gd name="connsiteX8" fmla="*/ 11144 w 12858"/>
                              <a:gd name="connsiteY8" fmla="*/ 1143 h 86391"/>
                              <a:gd name="connsiteX9" fmla="*/ 12859 w 12858"/>
                              <a:gd name="connsiteY9" fmla="*/ 4763 h 86391"/>
                              <a:gd name="connsiteX10" fmla="*/ 12859 w 12858"/>
                              <a:gd name="connsiteY10" fmla="*/ 81629 h 86391"/>
                              <a:gd name="connsiteX11" fmla="*/ 11240 w 12858"/>
                              <a:gd name="connsiteY11" fmla="*/ 85249 h 86391"/>
                              <a:gd name="connsiteX12" fmla="*/ 8096 w 12858"/>
                              <a:gd name="connsiteY12" fmla="*/ 86392 h 86391"/>
                              <a:gd name="connsiteX13" fmla="*/ 7334 w 12858"/>
                              <a:gd name="connsiteY13" fmla="*/ 86392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58" h="86391">
                                <a:moveTo>
                                  <a:pt x="7334" y="86296"/>
                                </a:moveTo>
                                <a:cubicBezTo>
                                  <a:pt x="6001" y="86106"/>
                                  <a:pt x="4763" y="85725"/>
                                  <a:pt x="3715" y="85058"/>
                                </a:cubicBezTo>
                                <a:cubicBezTo>
                                  <a:pt x="2572" y="84392"/>
                                  <a:pt x="1619" y="83534"/>
                                  <a:pt x="953" y="82487"/>
                                </a:cubicBezTo>
                                <a:cubicBezTo>
                                  <a:pt x="476" y="81725"/>
                                  <a:pt x="0" y="80010"/>
                                  <a:pt x="0" y="79153"/>
                                </a:cubicBezTo>
                                <a:lnTo>
                                  <a:pt x="0" y="7239"/>
                                </a:lnTo>
                                <a:cubicBezTo>
                                  <a:pt x="0" y="4858"/>
                                  <a:pt x="1429" y="2572"/>
                                  <a:pt x="3715" y="1238"/>
                                </a:cubicBezTo>
                                <a:cubicBezTo>
                                  <a:pt x="4763" y="667"/>
                                  <a:pt x="5905" y="191"/>
                                  <a:pt x="7334" y="0"/>
                                </a:cubicBezTo>
                                <a:cubicBezTo>
                                  <a:pt x="7620" y="0"/>
                                  <a:pt x="7810" y="0"/>
                                  <a:pt x="8096" y="0"/>
                                </a:cubicBezTo>
                                <a:cubicBezTo>
                                  <a:pt x="9239" y="0"/>
                                  <a:pt x="10287" y="381"/>
                                  <a:pt x="11144" y="1143"/>
                                </a:cubicBezTo>
                                <a:cubicBezTo>
                                  <a:pt x="12192" y="2000"/>
                                  <a:pt x="12859" y="3334"/>
                                  <a:pt x="12859" y="4763"/>
                                </a:cubicBezTo>
                                <a:lnTo>
                                  <a:pt x="12859" y="81629"/>
                                </a:lnTo>
                                <a:cubicBezTo>
                                  <a:pt x="12859" y="83058"/>
                                  <a:pt x="12287" y="84296"/>
                                  <a:pt x="11240" y="85249"/>
                                </a:cubicBezTo>
                                <a:cubicBezTo>
                                  <a:pt x="10382" y="86011"/>
                                  <a:pt x="9239" y="86392"/>
                                  <a:pt x="8096" y="86392"/>
                                </a:cubicBezTo>
                                <a:cubicBezTo>
                                  <a:pt x="7810" y="86392"/>
                                  <a:pt x="7620" y="86392"/>
                                  <a:pt x="7334" y="86392"/>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77" name="Free-form: Shape 876">
                            <a:extLst>
                              <a:ext uri="{FF2B5EF4-FFF2-40B4-BE49-F238E27FC236}">
                                <a16:creationId xmlns:a16="http://schemas.microsoft.com/office/drawing/2014/main" id="{0CE61FEC-274D-77EB-BB67-E3EBFB94FC2E}"/>
                              </a:ext>
                            </a:extLst>
                          </p:cNvPr>
                          <p:cNvSpPr/>
                          <p:nvPr/>
                        </p:nvSpPr>
                        <p:spPr>
                          <a:xfrm>
                            <a:off x="5392348" y="1165310"/>
                            <a:ext cx="22383" cy="95916"/>
                          </a:xfrm>
                          <a:custGeom>
                            <a:avLst/>
                            <a:gdLst>
                              <a:gd name="connsiteX0" fmla="*/ 12859 w 22383"/>
                              <a:gd name="connsiteY0" fmla="*/ 9525 h 95916"/>
                              <a:gd name="connsiteX1" fmla="*/ 12859 w 22383"/>
                              <a:gd name="connsiteY1" fmla="*/ 86392 h 95916"/>
                              <a:gd name="connsiteX2" fmla="*/ 10858 w 22383"/>
                              <a:gd name="connsiteY2" fmla="*/ 85725 h 95916"/>
                              <a:gd name="connsiteX3" fmla="*/ 9811 w 22383"/>
                              <a:gd name="connsiteY3" fmla="*/ 84773 h 95916"/>
                              <a:gd name="connsiteX4" fmla="*/ 9525 w 22383"/>
                              <a:gd name="connsiteY4" fmla="*/ 83915 h 95916"/>
                              <a:gd name="connsiteX5" fmla="*/ 9525 w 22383"/>
                              <a:gd name="connsiteY5" fmla="*/ 12002 h 95916"/>
                              <a:gd name="connsiteX6" fmla="*/ 10858 w 22383"/>
                              <a:gd name="connsiteY6" fmla="*/ 10192 h 95916"/>
                              <a:gd name="connsiteX7" fmla="*/ 12859 w 22383"/>
                              <a:gd name="connsiteY7" fmla="*/ 9525 h 95916"/>
                              <a:gd name="connsiteX8" fmla="*/ 12859 w 22383"/>
                              <a:gd name="connsiteY8" fmla="*/ 0 h 95916"/>
                              <a:gd name="connsiteX9" fmla="*/ 11335 w 22383"/>
                              <a:gd name="connsiteY9" fmla="*/ 95 h 95916"/>
                              <a:gd name="connsiteX10" fmla="*/ 6096 w 22383"/>
                              <a:gd name="connsiteY10" fmla="*/ 1905 h 95916"/>
                              <a:gd name="connsiteX11" fmla="*/ 0 w 22383"/>
                              <a:gd name="connsiteY11" fmla="*/ 12002 h 95916"/>
                              <a:gd name="connsiteX12" fmla="*/ 0 w 22383"/>
                              <a:gd name="connsiteY12" fmla="*/ 83915 h 95916"/>
                              <a:gd name="connsiteX13" fmla="*/ 1810 w 22383"/>
                              <a:gd name="connsiteY13" fmla="*/ 89916 h 95916"/>
                              <a:gd name="connsiteX14" fmla="*/ 6096 w 22383"/>
                              <a:gd name="connsiteY14" fmla="*/ 94012 h 95916"/>
                              <a:gd name="connsiteX15" fmla="*/ 11335 w 22383"/>
                              <a:gd name="connsiteY15" fmla="*/ 95821 h 95916"/>
                              <a:gd name="connsiteX16" fmla="*/ 12859 w 22383"/>
                              <a:gd name="connsiteY16" fmla="*/ 95917 h 95916"/>
                              <a:gd name="connsiteX17" fmla="*/ 19050 w 22383"/>
                              <a:gd name="connsiteY17" fmla="*/ 93631 h 95916"/>
                              <a:gd name="connsiteX18" fmla="*/ 22384 w 22383"/>
                              <a:gd name="connsiteY18" fmla="*/ 86392 h 95916"/>
                              <a:gd name="connsiteX19" fmla="*/ 22384 w 22383"/>
                              <a:gd name="connsiteY19" fmla="*/ 9525 h 95916"/>
                              <a:gd name="connsiteX20" fmla="*/ 19050 w 22383"/>
                              <a:gd name="connsiteY20" fmla="*/ 2286 h 95916"/>
                              <a:gd name="connsiteX21" fmla="*/ 12859 w 22383"/>
                              <a:gd name="connsiteY21" fmla="*/ 0 h 95916"/>
                              <a:gd name="connsiteX22" fmla="*/ 12859 w 22383"/>
                              <a:gd name="connsiteY22" fmla="*/ 0 h 9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83" h="95916">
                                <a:moveTo>
                                  <a:pt x="12859" y="9525"/>
                                </a:moveTo>
                                <a:lnTo>
                                  <a:pt x="12859" y="86392"/>
                                </a:lnTo>
                                <a:cubicBezTo>
                                  <a:pt x="12097" y="86296"/>
                                  <a:pt x="11430" y="86106"/>
                                  <a:pt x="10858" y="85725"/>
                                </a:cubicBezTo>
                                <a:cubicBezTo>
                                  <a:pt x="10382" y="85439"/>
                                  <a:pt x="10001" y="85154"/>
                                  <a:pt x="9811" y="84773"/>
                                </a:cubicBezTo>
                                <a:cubicBezTo>
                                  <a:pt x="9620" y="84487"/>
                                  <a:pt x="9525" y="84201"/>
                                  <a:pt x="9525" y="83915"/>
                                </a:cubicBezTo>
                                <a:lnTo>
                                  <a:pt x="9525" y="12002"/>
                                </a:lnTo>
                                <a:cubicBezTo>
                                  <a:pt x="9525" y="11335"/>
                                  <a:pt x="10001" y="10668"/>
                                  <a:pt x="10858" y="10192"/>
                                </a:cubicBezTo>
                                <a:cubicBezTo>
                                  <a:pt x="11430" y="9906"/>
                                  <a:pt x="12097" y="9620"/>
                                  <a:pt x="12859" y="9525"/>
                                </a:cubicBezTo>
                                <a:moveTo>
                                  <a:pt x="12859" y="0"/>
                                </a:moveTo>
                                <a:cubicBezTo>
                                  <a:pt x="12382" y="0"/>
                                  <a:pt x="11906" y="0"/>
                                  <a:pt x="11335" y="95"/>
                                </a:cubicBezTo>
                                <a:cubicBezTo>
                                  <a:pt x="9430" y="381"/>
                                  <a:pt x="7620" y="1048"/>
                                  <a:pt x="6096" y="1905"/>
                                </a:cubicBezTo>
                                <a:cubicBezTo>
                                  <a:pt x="2286" y="4096"/>
                                  <a:pt x="0" y="7906"/>
                                  <a:pt x="0" y="12002"/>
                                </a:cubicBezTo>
                                <a:lnTo>
                                  <a:pt x="0" y="83915"/>
                                </a:lnTo>
                                <a:cubicBezTo>
                                  <a:pt x="0" y="86011"/>
                                  <a:pt x="571" y="88106"/>
                                  <a:pt x="1810" y="89916"/>
                                </a:cubicBezTo>
                                <a:cubicBezTo>
                                  <a:pt x="2762" y="91440"/>
                                  <a:pt x="4286" y="92964"/>
                                  <a:pt x="6096" y="94012"/>
                                </a:cubicBezTo>
                                <a:cubicBezTo>
                                  <a:pt x="7620" y="94869"/>
                                  <a:pt x="9430" y="95536"/>
                                  <a:pt x="11335" y="95821"/>
                                </a:cubicBezTo>
                                <a:cubicBezTo>
                                  <a:pt x="11811" y="95821"/>
                                  <a:pt x="12287" y="95917"/>
                                  <a:pt x="12859" y="95917"/>
                                </a:cubicBezTo>
                                <a:cubicBezTo>
                                  <a:pt x="15145" y="95917"/>
                                  <a:pt x="17335" y="95155"/>
                                  <a:pt x="19050" y="93631"/>
                                </a:cubicBezTo>
                                <a:cubicBezTo>
                                  <a:pt x="21145" y="91821"/>
                                  <a:pt x="22384" y="89154"/>
                                  <a:pt x="22384" y="86392"/>
                                </a:cubicBezTo>
                                <a:lnTo>
                                  <a:pt x="22384" y="9525"/>
                                </a:lnTo>
                                <a:cubicBezTo>
                                  <a:pt x="22384" y="6763"/>
                                  <a:pt x="21145" y="4096"/>
                                  <a:pt x="19050" y="2286"/>
                                </a:cubicBezTo>
                                <a:cubicBezTo>
                                  <a:pt x="17335" y="762"/>
                                  <a:pt x="15145" y="0"/>
                                  <a:pt x="12859" y="0"/>
                                </a:cubicBezTo>
                                <a:lnTo>
                                  <a:pt x="12859" y="0"/>
                                </a:lnTo>
                                <a:close/>
                              </a:path>
                            </a:pathLst>
                          </a:custGeom>
                          <a:solidFill>
                            <a:srgbClr val="00A48D"/>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nvGrpSpPr>
                      <p:cNvPr id="870" name="Graphic 1544">
                        <a:extLst>
                          <a:ext uri="{FF2B5EF4-FFF2-40B4-BE49-F238E27FC236}">
                            <a16:creationId xmlns:a16="http://schemas.microsoft.com/office/drawing/2014/main" id="{83F5A71A-301D-090C-EB14-474D5A78F5B2}"/>
                          </a:ext>
                        </a:extLst>
                      </p:cNvPr>
                      <p:cNvGrpSpPr/>
                      <p:nvPr/>
                    </p:nvGrpSpPr>
                    <p:grpSpPr>
                      <a:xfrm>
                        <a:off x="5392388" y="1165215"/>
                        <a:ext cx="28058" cy="24288"/>
                        <a:chOff x="5392388" y="1165215"/>
                        <a:chExt cx="28058" cy="24288"/>
                      </a:xfrm>
                    </p:grpSpPr>
                    <p:sp>
                      <p:nvSpPr>
                        <p:cNvPr id="871" name="Free-form: Shape 870">
                          <a:extLst>
                            <a:ext uri="{FF2B5EF4-FFF2-40B4-BE49-F238E27FC236}">
                              <a16:creationId xmlns:a16="http://schemas.microsoft.com/office/drawing/2014/main" id="{5B78CD92-49CF-47F4-523D-B3C1AB9B8ACD}"/>
                            </a:ext>
                          </a:extLst>
                        </p:cNvPr>
                        <p:cNvSpPr/>
                        <p:nvPr/>
                      </p:nvSpPr>
                      <p:spPr>
                        <a:xfrm>
                          <a:off x="5397072" y="1169882"/>
                          <a:ext cx="18517" cy="14763"/>
                        </a:xfrm>
                        <a:custGeom>
                          <a:avLst/>
                          <a:gdLst>
                            <a:gd name="connsiteX0" fmla="*/ 9278 w 18517"/>
                            <a:gd name="connsiteY0" fmla="*/ 14764 h 14763"/>
                            <a:gd name="connsiteX1" fmla="*/ 3754 w 18517"/>
                            <a:gd name="connsiteY1" fmla="*/ 13335 h 14763"/>
                            <a:gd name="connsiteX2" fmla="*/ 991 w 18517"/>
                            <a:gd name="connsiteY2" fmla="*/ 10763 h 14763"/>
                            <a:gd name="connsiteX3" fmla="*/ 801 w 18517"/>
                            <a:gd name="connsiteY3" fmla="*/ 4286 h 14763"/>
                            <a:gd name="connsiteX4" fmla="*/ 9373 w 18517"/>
                            <a:gd name="connsiteY4" fmla="*/ 0 h 14763"/>
                            <a:gd name="connsiteX5" fmla="*/ 14803 w 18517"/>
                            <a:gd name="connsiteY5" fmla="*/ 1429 h 14763"/>
                            <a:gd name="connsiteX6" fmla="*/ 18517 w 18517"/>
                            <a:gd name="connsiteY6" fmla="*/ 7334 h 14763"/>
                            <a:gd name="connsiteX7" fmla="*/ 14803 w 18517"/>
                            <a:gd name="connsiteY7" fmla="*/ 13240 h 14763"/>
                            <a:gd name="connsiteX8" fmla="*/ 9278 w 18517"/>
                            <a:gd name="connsiteY8" fmla="*/ 14669 h 1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7" h="14763">
                              <a:moveTo>
                                <a:pt x="9278" y="14764"/>
                              </a:moveTo>
                              <a:cubicBezTo>
                                <a:pt x="7849" y="14764"/>
                                <a:pt x="5754" y="14478"/>
                                <a:pt x="3754" y="13335"/>
                              </a:cubicBezTo>
                              <a:cubicBezTo>
                                <a:pt x="2611" y="12668"/>
                                <a:pt x="1658" y="11811"/>
                                <a:pt x="991" y="10763"/>
                              </a:cubicBezTo>
                              <a:cubicBezTo>
                                <a:pt x="-247" y="8763"/>
                                <a:pt x="-342" y="6286"/>
                                <a:pt x="801" y="4286"/>
                              </a:cubicBezTo>
                              <a:cubicBezTo>
                                <a:pt x="2230" y="1714"/>
                                <a:pt x="5563" y="0"/>
                                <a:pt x="9373" y="0"/>
                              </a:cubicBezTo>
                              <a:cubicBezTo>
                                <a:pt x="11374" y="0"/>
                                <a:pt x="13279" y="476"/>
                                <a:pt x="14803" y="1429"/>
                              </a:cubicBezTo>
                              <a:cubicBezTo>
                                <a:pt x="17089" y="2762"/>
                                <a:pt x="18517" y="4953"/>
                                <a:pt x="18517" y="7334"/>
                              </a:cubicBezTo>
                              <a:cubicBezTo>
                                <a:pt x="18517" y="9715"/>
                                <a:pt x="17089" y="12002"/>
                                <a:pt x="14803" y="13240"/>
                              </a:cubicBezTo>
                              <a:cubicBezTo>
                                <a:pt x="12802" y="14383"/>
                                <a:pt x="10707" y="14669"/>
                                <a:pt x="9278" y="14669"/>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72" name="Free-form: Shape 871">
                          <a:extLst>
                            <a:ext uri="{FF2B5EF4-FFF2-40B4-BE49-F238E27FC236}">
                              <a16:creationId xmlns:a16="http://schemas.microsoft.com/office/drawing/2014/main" id="{F064C527-7609-CD5C-E377-5C3AA5DA2772}"/>
                            </a:ext>
                          </a:extLst>
                        </p:cNvPr>
                        <p:cNvSpPr/>
                        <p:nvPr/>
                      </p:nvSpPr>
                      <p:spPr>
                        <a:xfrm>
                          <a:off x="5392388" y="1165215"/>
                          <a:ext cx="28058" cy="24288"/>
                        </a:xfrm>
                        <a:custGeom>
                          <a:avLst/>
                          <a:gdLst>
                            <a:gd name="connsiteX0" fmla="*/ 14057 w 28058"/>
                            <a:gd name="connsiteY0" fmla="*/ 9525 h 24288"/>
                            <a:gd name="connsiteX1" fmla="*/ 17105 w 28058"/>
                            <a:gd name="connsiteY1" fmla="*/ 10287 h 24288"/>
                            <a:gd name="connsiteX2" fmla="*/ 18438 w 28058"/>
                            <a:gd name="connsiteY2" fmla="*/ 12097 h 24288"/>
                            <a:gd name="connsiteX3" fmla="*/ 17105 w 28058"/>
                            <a:gd name="connsiteY3" fmla="*/ 13907 h 24288"/>
                            <a:gd name="connsiteX4" fmla="*/ 13961 w 28058"/>
                            <a:gd name="connsiteY4" fmla="*/ 14669 h 24288"/>
                            <a:gd name="connsiteX5" fmla="*/ 10818 w 28058"/>
                            <a:gd name="connsiteY5" fmla="*/ 13907 h 24288"/>
                            <a:gd name="connsiteX6" fmla="*/ 9770 w 28058"/>
                            <a:gd name="connsiteY6" fmla="*/ 12954 h 24288"/>
                            <a:gd name="connsiteX7" fmla="*/ 14057 w 28058"/>
                            <a:gd name="connsiteY7" fmla="*/ 9525 h 24288"/>
                            <a:gd name="connsiteX8" fmla="*/ 14057 w 28058"/>
                            <a:gd name="connsiteY8" fmla="*/ 0 h 24288"/>
                            <a:gd name="connsiteX9" fmla="*/ 1388 w 28058"/>
                            <a:gd name="connsiteY9" fmla="*/ 6763 h 24288"/>
                            <a:gd name="connsiteX10" fmla="*/ 1769 w 28058"/>
                            <a:gd name="connsiteY10" fmla="*/ 18097 h 24288"/>
                            <a:gd name="connsiteX11" fmla="*/ 6151 w 28058"/>
                            <a:gd name="connsiteY11" fmla="*/ 22288 h 24288"/>
                            <a:gd name="connsiteX12" fmla="*/ 14057 w 28058"/>
                            <a:gd name="connsiteY12" fmla="*/ 24289 h 24288"/>
                            <a:gd name="connsiteX13" fmla="*/ 21962 w 28058"/>
                            <a:gd name="connsiteY13" fmla="*/ 22288 h 24288"/>
                            <a:gd name="connsiteX14" fmla="*/ 28058 w 28058"/>
                            <a:gd name="connsiteY14" fmla="*/ 12192 h 24288"/>
                            <a:gd name="connsiteX15" fmla="*/ 21962 w 28058"/>
                            <a:gd name="connsiteY15" fmla="*/ 2095 h 24288"/>
                            <a:gd name="connsiteX16" fmla="*/ 14152 w 28058"/>
                            <a:gd name="connsiteY16" fmla="*/ 95 h 24288"/>
                            <a:gd name="connsiteX17" fmla="*/ 14152 w 28058"/>
                            <a:gd name="connsiteY17" fmla="*/ 95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8" h="24288">
                              <a:moveTo>
                                <a:pt x="14057" y="9525"/>
                              </a:moveTo>
                              <a:cubicBezTo>
                                <a:pt x="15104" y="9525"/>
                                <a:pt x="16247" y="9715"/>
                                <a:pt x="17105" y="10287"/>
                              </a:cubicBezTo>
                              <a:cubicBezTo>
                                <a:pt x="17962" y="10763"/>
                                <a:pt x="18438" y="11430"/>
                                <a:pt x="18438" y="12097"/>
                              </a:cubicBezTo>
                              <a:cubicBezTo>
                                <a:pt x="18438" y="12763"/>
                                <a:pt x="17962" y="13430"/>
                                <a:pt x="17105" y="13907"/>
                              </a:cubicBezTo>
                              <a:cubicBezTo>
                                <a:pt x="16247" y="14383"/>
                                <a:pt x="15104" y="14669"/>
                                <a:pt x="13961" y="14669"/>
                              </a:cubicBezTo>
                              <a:cubicBezTo>
                                <a:pt x="12818" y="14669"/>
                                <a:pt x="11675" y="14383"/>
                                <a:pt x="10818" y="13907"/>
                              </a:cubicBezTo>
                              <a:cubicBezTo>
                                <a:pt x="10342" y="13621"/>
                                <a:pt x="9961" y="13335"/>
                                <a:pt x="9770" y="12954"/>
                              </a:cubicBezTo>
                              <a:cubicBezTo>
                                <a:pt x="8627" y="11049"/>
                                <a:pt x="11199" y="9525"/>
                                <a:pt x="14057" y="9525"/>
                              </a:cubicBezTo>
                              <a:moveTo>
                                <a:pt x="14057" y="0"/>
                              </a:moveTo>
                              <a:cubicBezTo>
                                <a:pt x="8532" y="0"/>
                                <a:pt x="3674" y="2572"/>
                                <a:pt x="1388" y="6763"/>
                              </a:cubicBezTo>
                              <a:cubicBezTo>
                                <a:pt x="-612" y="10382"/>
                                <a:pt x="-421" y="14573"/>
                                <a:pt x="1769" y="18097"/>
                              </a:cubicBezTo>
                              <a:cubicBezTo>
                                <a:pt x="2817" y="19812"/>
                                <a:pt x="4341" y="21241"/>
                                <a:pt x="6151" y="22288"/>
                              </a:cubicBezTo>
                              <a:cubicBezTo>
                                <a:pt x="8437" y="23622"/>
                                <a:pt x="11199" y="24289"/>
                                <a:pt x="14057" y="24289"/>
                              </a:cubicBezTo>
                              <a:cubicBezTo>
                                <a:pt x="16914" y="24289"/>
                                <a:pt x="19676" y="23622"/>
                                <a:pt x="21962" y="22288"/>
                              </a:cubicBezTo>
                              <a:cubicBezTo>
                                <a:pt x="25772" y="20098"/>
                                <a:pt x="28058" y="16288"/>
                                <a:pt x="28058" y="12192"/>
                              </a:cubicBezTo>
                              <a:cubicBezTo>
                                <a:pt x="28058" y="8096"/>
                                <a:pt x="25772" y="4286"/>
                                <a:pt x="21962" y="2095"/>
                              </a:cubicBezTo>
                              <a:cubicBezTo>
                                <a:pt x="19676" y="762"/>
                                <a:pt x="16914" y="95"/>
                                <a:pt x="14152" y="95"/>
                              </a:cubicBezTo>
                              <a:lnTo>
                                <a:pt x="14152" y="95"/>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grpSp>
                <p:nvGrpSpPr>
                  <p:cNvPr id="818" name="Graphic 1544">
                    <a:extLst>
                      <a:ext uri="{FF2B5EF4-FFF2-40B4-BE49-F238E27FC236}">
                        <a16:creationId xmlns:a16="http://schemas.microsoft.com/office/drawing/2014/main" id="{DD4D25BC-852D-EB77-5D72-3AB71A454978}"/>
                      </a:ext>
                    </a:extLst>
                  </p:cNvPr>
                  <p:cNvGrpSpPr/>
                  <p:nvPr/>
                </p:nvGrpSpPr>
                <p:grpSpPr>
                  <a:xfrm>
                    <a:off x="5376120" y="1148832"/>
                    <a:ext cx="49892" cy="43719"/>
                    <a:chOff x="5376120" y="1148832"/>
                    <a:chExt cx="49892" cy="43719"/>
                  </a:xfrm>
                </p:grpSpPr>
                <p:grpSp>
                  <p:nvGrpSpPr>
                    <p:cNvPr id="851" name="Graphic 1544">
                      <a:extLst>
                        <a:ext uri="{FF2B5EF4-FFF2-40B4-BE49-F238E27FC236}">
                          <a16:creationId xmlns:a16="http://schemas.microsoft.com/office/drawing/2014/main" id="{5D8F8E48-EBEB-8B2B-7429-E99A34D25F89}"/>
                        </a:ext>
                      </a:extLst>
                    </p:cNvPr>
                    <p:cNvGrpSpPr/>
                    <p:nvPr/>
                  </p:nvGrpSpPr>
                  <p:grpSpPr>
                    <a:xfrm>
                      <a:off x="5376120" y="1148832"/>
                      <a:ext cx="49892" cy="43719"/>
                      <a:chOff x="5376120" y="1148832"/>
                      <a:chExt cx="49892" cy="43719"/>
                    </a:xfrm>
                  </p:grpSpPr>
                  <p:grpSp>
                    <p:nvGrpSpPr>
                      <p:cNvPr id="855" name="Graphic 1544">
                        <a:extLst>
                          <a:ext uri="{FF2B5EF4-FFF2-40B4-BE49-F238E27FC236}">
                            <a16:creationId xmlns:a16="http://schemas.microsoft.com/office/drawing/2014/main" id="{8829835F-A4B0-6007-7E6F-DDF01C9FB8E5}"/>
                          </a:ext>
                        </a:extLst>
                      </p:cNvPr>
                      <p:cNvGrpSpPr/>
                      <p:nvPr/>
                    </p:nvGrpSpPr>
                    <p:grpSpPr>
                      <a:xfrm>
                        <a:off x="5399131" y="1161690"/>
                        <a:ext cx="26881" cy="30861"/>
                        <a:chOff x="5399131" y="1161690"/>
                        <a:chExt cx="26881" cy="30861"/>
                      </a:xfrm>
                    </p:grpSpPr>
                    <p:sp>
                      <p:nvSpPr>
                        <p:cNvPr id="862" name="Free-form: Shape 861">
                          <a:extLst>
                            <a:ext uri="{FF2B5EF4-FFF2-40B4-BE49-F238E27FC236}">
                              <a16:creationId xmlns:a16="http://schemas.microsoft.com/office/drawing/2014/main" id="{B0FB9FDB-6969-7CBA-EFFC-CBD23EACA5E5}"/>
                            </a:ext>
                          </a:extLst>
                        </p:cNvPr>
                        <p:cNvSpPr/>
                        <p:nvPr/>
                      </p:nvSpPr>
                      <p:spPr>
                        <a:xfrm>
                          <a:off x="5403763" y="1166453"/>
                          <a:ext cx="17423" cy="21336"/>
                        </a:xfrm>
                        <a:custGeom>
                          <a:avLst/>
                          <a:gdLst>
                            <a:gd name="connsiteX0" fmla="*/ 4778 w 17423"/>
                            <a:gd name="connsiteY0" fmla="*/ 21241 h 21336"/>
                            <a:gd name="connsiteX1" fmla="*/ 1539 w 17423"/>
                            <a:gd name="connsiteY1" fmla="*/ 20003 h 21336"/>
                            <a:gd name="connsiteX2" fmla="*/ 491 w 17423"/>
                            <a:gd name="connsiteY2" fmla="*/ 14478 h 21336"/>
                            <a:gd name="connsiteX3" fmla="*/ 396 w 17423"/>
                            <a:gd name="connsiteY3" fmla="*/ 10573 h 21336"/>
                            <a:gd name="connsiteX4" fmla="*/ 2492 w 17423"/>
                            <a:gd name="connsiteY4" fmla="*/ 4763 h 21336"/>
                            <a:gd name="connsiteX5" fmla="*/ 9445 w 17423"/>
                            <a:gd name="connsiteY5" fmla="*/ 667 h 21336"/>
                            <a:gd name="connsiteX6" fmla="*/ 11826 w 17423"/>
                            <a:gd name="connsiteY6" fmla="*/ 0 h 21336"/>
                            <a:gd name="connsiteX7" fmla="*/ 13445 w 17423"/>
                            <a:gd name="connsiteY7" fmla="*/ 286 h 21336"/>
                            <a:gd name="connsiteX8" fmla="*/ 16303 w 17423"/>
                            <a:gd name="connsiteY8" fmla="*/ 3048 h 21336"/>
                            <a:gd name="connsiteX9" fmla="*/ 16112 w 17423"/>
                            <a:gd name="connsiteY9" fmla="*/ 14478 h 21336"/>
                            <a:gd name="connsiteX10" fmla="*/ 14207 w 17423"/>
                            <a:gd name="connsiteY10" fmla="*/ 16574 h 21336"/>
                            <a:gd name="connsiteX11" fmla="*/ 7159 w 17423"/>
                            <a:gd name="connsiteY11" fmla="*/ 20669 h 21336"/>
                            <a:gd name="connsiteX12" fmla="*/ 4778 w 17423"/>
                            <a:gd name="connsiteY12" fmla="*/ 21336 h 2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23" h="21336">
                              <a:moveTo>
                                <a:pt x="4778" y="21241"/>
                              </a:moveTo>
                              <a:cubicBezTo>
                                <a:pt x="3635" y="21241"/>
                                <a:pt x="2396" y="20765"/>
                                <a:pt x="1539" y="20003"/>
                              </a:cubicBezTo>
                              <a:cubicBezTo>
                                <a:pt x="15" y="18574"/>
                                <a:pt x="-461" y="16288"/>
                                <a:pt x="491" y="14478"/>
                              </a:cubicBezTo>
                              <a:cubicBezTo>
                                <a:pt x="872" y="13716"/>
                                <a:pt x="1158" y="12668"/>
                                <a:pt x="396" y="10573"/>
                              </a:cubicBezTo>
                              <a:cubicBezTo>
                                <a:pt x="-461" y="8382"/>
                                <a:pt x="396" y="5906"/>
                                <a:pt x="2492" y="4763"/>
                              </a:cubicBezTo>
                              <a:lnTo>
                                <a:pt x="9445" y="667"/>
                              </a:lnTo>
                              <a:cubicBezTo>
                                <a:pt x="10207" y="286"/>
                                <a:pt x="10969" y="0"/>
                                <a:pt x="11826" y="0"/>
                              </a:cubicBezTo>
                              <a:cubicBezTo>
                                <a:pt x="12398" y="0"/>
                                <a:pt x="12874" y="0"/>
                                <a:pt x="13445" y="286"/>
                              </a:cubicBezTo>
                              <a:cubicBezTo>
                                <a:pt x="14779" y="762"/>
                                <a:pt x="15827" y="1810"/>
                                <a:pt x="16303" y="3048"/>
                              </a:cubicBezTo>
                              <a:cubicBezTo>
                                <a:pt x="17827" y="7144"/>
                                <a:pt x="17827" y="10954"/>
                                <a:pt x="16112" y="14478"/>
                              </a:cubicBezTo>
                              <a:cubicBezTo>
                                <a:pt x="15731" y="15335"/>
                                <a:pt x="15065" y="16097"/>
                                <a:pt x="14207" y="16574"/>
                              </a:cubicBezTo>
                              <a:lnTo>
                                <a:pt x="7159" y="20669"/>
                              </a:lnTo>
                              <a:cubicBezTo>
                                <a:pt x="6397" y="21146"/>
                                <a:pt x="5540" y="21336"/>
                                <a:pt x="4778" y="21336"/>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63" name="Free-form: Shape 862">
                          <a:extLst>
                            <a:ext uri="{FF2B5EF4-FFF2-40B4-BE49-F238E27FC236}">
                              <a16:creationId xmlns:a16="http://schemas.microsoft.com/office/drawing/2014/main" id="{113F4513-6FC5-3FDC-7184-4552F6F02D18}"/>
                            </a:ext>
                          </a:extLst>
                        </p:cNvPr>
                        <p:cNvSpPr/>
                        <p:nvPr/>
                      </p:nvSpPr>
                      <p:spPr>
                        <a:xfrm>
                          <a:off x="5399131" y="1161690"/>
                          <a:ext cx="26881" cy="30861"/>
                        </a:xfrm>
                        <a:custGeom>
                          <a:avLst/>
                          <a:gdLst>
                            <a:gd name="connsiteX0" fmla="*/ 16458 w 26881"/>
                            <a:gd name="connsiteY0" fmla="*/ 9525 h 30861"/>
                            <a:gd name="connsiteX1" fmla="*/ 16458 w 26881"/>
                            <a:gd name="connsiteY1" fmla="*/ 17145 h 30861"/>
                            <a:gd name="connsiteX2" fmla="*/ 9504 w 26881"/>
                            <a:gd name="connsiteY2" fmla="*/ 21241 h 30861"/>
                            <a:gd name="connsiteX3" fmla="*/ 9504 w 26881"/>
                            <a:gd name="connsiteY3" fmla="*/ 13621 h 30861"/>
                            <a:gd name="connsiteX4" fmla="*/ 16458 w 26881"/>
                            <a:gd name="connsiteY4" fmla="*/ 9525 h 30861"/>
                            <a:gd name="connsiteX5" fmla="*/ 16458 w 26881"/>
                            <a:gd name="connsiteY5" fmla="*/ 0 h 30861"/>
                            <a:gd name="connsiteX6" fmla="*/ 11695 w 26881"/>
                            <a:gd name="connsiteY6" fmla="*/ 1334 h 30861"/>
                            <a:gd name="connsiteX7" fmla="*/ 4742 w 26881"/>
                            <a:gd name="connsiteY7" fmla="*/ 5429 h 30861"/>
                            <a:gd name="connsiteX8" fmla="*/ 646 w 26881"/>
                            <a:gd name="connsiteY8" fmla="*/ 17050 h 30861"/>
                            <a:gd name="connsiteX9" fmla="*/ 837 w 26881"/>
                            <a:gd name="connsiteY9" fmla="*/ 17526 h 30861"/>
                            <a:gd name="connsiteX10" fmla="*/ 3123 w 26881"/>
                            <a:gd name="connsiteY10" fmla="*/ 28289 h 30861"/>
                            <a:gd name="connsiteX11" fmla="*/ 9600 w 26881"/>
                            <a:gd name="connsiteY11" fmla="*/ 30861 h 30861"/>
                            <a:gd name="connsiteX12" fmla="*/ 14362 w 26881"/>
                            <a:gd name="connsiteY12" fmla="*/ 29528 h 30861"/>
                            <a:gd name="connsiteX13" fmla="*/ 21315 w 26881"/>
                            <a:gd name="connsiteY13" fmla="*/ 25432 h 30861"/>
                            <a:gd name="connsiteX14" fmla="*/ 25125 w 26881"/>
                            <a:gd name="connsiteY14" fmla="*/ 21336 h 30861"/>
                            <a:gd name="connsiteX15" fmla="*/ 25506 w 26881"/>
                            <a:gd name="connsiteY15" fmla="*/ 6191 h 30861"/>
                            <a:gd name="connsiteX16" fmla="*/ 19791 w 26881"/>
                            <a:gd name="connsiteY16" fmla="*/ 572 h 30861"/>
                            <a:gd name="connsiteX17" fmla="*/ 16648 w 26881"/>
                            <a:gd name="connsiteY17" fmla="*/ 0 h 30861"/>
                            <a:gd name="connsiteX18" fmla="*/ 16648 w 26881"/>
                            <a:gd name="connsiteY18" fmla="*/ 0 h 3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81" h="30861">
                              <a:moveTo>
                                <a:pt x="16458" y="9525"/>
                              </a:moveTo>
                              <a:cubicBezTo>
                                <a:pt x="17696" y="12668"/>
                                <a:pt x="17410" y="15145"/>
                                <a:pt x="16458" y="17145"/>
                              </a:cubicBezTo>
                              <a:lnTo>
                                <a:pt x="9504" y="21241"/>
                              </a:lnTo>
                              <a:cubicBezTo>
                                <a:pt x="10457" y="19145"/>
                                <a:pt x="10743" y="16764"/>
                                <a:pt x="9504" y="13621"/>
                              </a:cubicBezTo>
                              <a:lnTo>
                                <a:pt x="16458" y="9525"/>
                              </a:lnTo>
                              <a:moveTo>
                                <a:pt x="16458" y="0"/>
                              </a:moveTo>
                              <a:cubicBezTo>
                                <a:pt x="14838" y="0"/>
                                <a:pt x="13124" y="476"/>
                                <a:pt x="11695" y="1334"/>
                              </a:cubicBezTo>
                              <a:lnTo>
                                <a:pt x="4742" y="5429"/>
                              </a:lnTo>
                              <a:cubicBezTo>
                                <a:pt x="741" y="7811"/>
                                <a:pt x="-1068" y="12668"/>
                                <a:pt x="646" y="17050"/>
                              </a:cubicBezTo>
                              <a:cubicBezTo>
                                <a:pt x="646" y="17240"/>
                                <a:pt x="741" y="17431"/>
                                <a:pt x="837" y="17526"/>
                              </a:cubicBezTo>
                              <a:cubicBezTo>
                                <a:pt x="-783" y="21241"/>
                                <a:pt x="75" y="25527"/>
                                <a:pt x="3123" y="28289"/>
                              </a:cubicBezTo>
                              <a:cubicBezTo>
                                <a:pt x="4932" y="30004"/>
                                <a:pt x="7218" y="30861"/>
                                <a:pt x="9600" y="30861"/>
                              </a:cubicBezTo>
                              <a:cubicBezTo>
                                <a:pt x="11219" y="30861"/>
                                <a:pt x="12933" y="30480"/>
                                <a:pt x="14362" y="29528"/>
                              </a:cubicBezTo>
                              <a:lnTo>
                                <a:pt x="21315" y="25432"/>
                              </a:lnTo>
                              <a:cubicBezTo>
                                <a:pt x="22935" y="24479"/>
                                <a:pt x="24268" y="23051"/>
                                <a:pt x="25125" y="21336"/>
                              </a:cubicBezTo>
                              <a:cubicBezTo>
                                <a:pt x="26649" y="18098"/>
                                <a:pt x="27983" y="12859"/>
                                <a:pt x="25506" y="6191"/>
                              </a:cubicBezTo>
                              <a:cubicBezTo>
                                <a:pt x="24554" y="3620"/>
                                <a:pt x="22458" y="1524"/>
                                <a:pt x="19791" y="572"/>
                              </a:cubicBezTo>
                              <a:cubicBezTo>
                                <a:pt x="18744" y="191"/>
                                <a:pt x="17696" y="0"/>
                                <a:pt x="16648" y="0"/>
                              </a:cubicBezTo>
                              <a:lnTo>
                                <a:pt x="16648"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856" name="Graphic 1544">
                        <a:extLst>
                          <a:ext uri="{FF2B5EF4-FFF2-40B4-BE49-F238E27FC236}">
                            <a16:creationId xmlns:a16="http://schemas.microsoft.com/office/drawing/2014/main" id="{9E50B897-B3ED-665A-7DCA-86A81C962CA0}"/>
                          </a:ext>
                        </a:extLst>
                      </p:cNvPr>
                      <p:cNvGrpSpPr/>
                      <p:nvPr/>
                    </p:nvGrpSpPr>
                    <p:grpSpPr>
                      <a:xfrm>
                        <a:off x="5376822" y="1148832"/>
                        <a:ext cx="48196" cy="36004"/>
                        <a:chOff x="5376822" y="1148832"/>
                        <a:chExt cx="48196" cy="36004"/>
                      </a:xfrm>
                    </p:grpSpPr>
                    <p:sp>
                      <p:nvSpPr>
                        <p:cNvPr id="860" name="Free-form: Shape 859">
                          <a:extLst>
                            <a:ext uri="{FF2B5EF4-FFF2-40B4-BE49-F238E27FC236}">
                              <a16:creationId xmlns:a16="http://schemas.microsoft.com/office/drawing/2014/main" id="{591820A2-589E-D3B7-C715-FAD2BA14CCF0}"/>
                            </a:ext>
                          </a:extLst>
                        </p:cNvPr>
                        <p:cNvSpPr/>
                        <p:nvPr/>
                      </p:nvSpPr>
                      <p:spPr>
                        <a:xfrm>
                          <a:off x="5381585" y="1153499"/>
                          <a:ext cx="38766" cy="26479"/>
                        </a:xfrm>
                        <a:custGeom>
                          <a:avLst/>
                          <a:gdLst>
                            <a:gd name="connsiteX0" fmla="*/ 26956 w 38766"/>
                            <a:gd name="connsiteY0" fmla="*/ 26479 h 26479"/>
                            <a:gd name="connsiteX1" fmla="*/ 24575 w 38766"/>
                            <a:gd name="connsiteY1" fmla="*/ 25813 h 26479"/>
                            <a:gd name="connsiteX2" fmla="*/ 2381 w 38766"/>
                            <a:gd name="connsiteY2" fmla="*/ 12954 h 26479"/>
                            <a:gd name="connsiteX3" fmla="*/ 0 w 38766"/>
                            <a:gd name="connsiteY3" fmla="*/ 8858 h 26479"/>
                            <a:gd name="connsiteX4" fmla="*/ 2381 w 38766"/>
                            <a:gd name="connsiteY4" fmla="*/ 4763 h 26479"/>
                            <a:gd name="connsiteX5" fmla="*/ 9430 w 38766"/>
                            <a:gd name="connsiteY5" fmla="*/ 667 h 26479"/>
                            <a:gd name="connsiteX6" fmla="*/ 11811 w 38766"/>
                            <a:gd name="connsiteY6" fmla="*/ 0 h 26479"/>
                            <a:gd name="connsiteX7" fmla="*/ 14192 w 38766"/>
                            <a:gd name="connsiteY7" fmla="*/ 667 h 26479"/>
                            <a:gd name="connsiteX8" fmla="*/ 36386 w 38766"/>
                            <a:gd name="connsiteY8" fmla="*/ 13526 h 26479"/>
                            <a:gd name="connsiteX9" fmla="*/ 38767 w 38766"/>
                            <a:gd name="connsiteY9" fmla="*/ 17621 h 26479"/>
                            <a:gd name="connsiteX10" fmla="*/ 36386 w 38766"/>
                            <a:gd name="connsiteY10" fmla="*/ 21717 h 26479"/>
                            <a:gd name="connsiteX11" fmla="*/ 29432 w 38766"/>
                            <a:gd name="connsiteY11" fmla="*/ 25813 h 26479"/>
                            <a:gd name="connsiteX12" fmla="*/ 27051 w 38766"/>
                            <a:gd name="connsiteY12" fmla="*/ 26479 h 2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766" h="26479">
                              <a:moveTo>
                                <a:pt x="26956" y="26479"/>
                              </a:moveTo>
                              <a:cubicBezTo>
                                <a:pt x="26099" y="26479"/>
                                <a:pt x="25337" y="26289"/>
                                <a:pt x="24575" y="25813"/>
                              </a:cubicBezTo>
                              <a:lnTo>
                                <a:pt x="2381" y="12954"/>
                              </a:lnTo>
                              <a:cubicBezTo>
                                <a:pt x="953" y="12097"/>
                                <a:pt x="0" y="10573"/>
                                <a:pt x="0" y="8858"/>
                              </a:cubicBezTo>
                              <a:cubicBezTo>
                                <a:pt x="0" y="7144"/>
                                <a:pt x="857" y="5620"/>
                                <a:pt x="2381" y="4763"/>
                              </a:cubicBezTo>
                              <a:lnTo>
                                <a:pt x="9430" y="667"/>
                              </a:lnTo>
                              <a:cubicBezTo>
                                <a:pt x="10192" y="191"/>
                                <a:pt x="10954" y="0"/>
                                <a:pt x="11811" y="0"/>
                              </a:cubicBezTo>
                              <a:cubicBezTo>
                                <a:pt x="12668" y="0"/>
                                <a:pt x="13430" y="191"/>
                                <a:pt x="14192" y="667"/>
                              </a:cubicBezTo>
                              <a:lnTo>
                                <a:pt x="36386" y="13526"/>
                              </a:lnTo>
                              <a:cubicBezTo>
                                <a:pt x="37814" y="14383"/>
                                <a:pt x="38767" y="15907"/>
                                <a:pt x="38767" y="17621"/>
                              </a:cubicBezTo>
                              <a:cubicBezTo>
                                <a:pt x="38767" y="19336"/>
                                <a:pt x="37910" y="20860"/>
                                <a:pt x="36386" y="21717"/>
                              </a:cubicBezTo>
                              <a:lnTo>
                                <a:pt x="29432" y="25813"/>
                              </a:lnTo>
                              <a:cubicBezTo>
                                <a:pt x="28670" y="26289"/>
                                <a:pt x="27908" y="26479"/>
                                <a:pt x="27051" y="26479"/>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61" name="Free-form: Shape 860">
                          <a:extLst>
                            <a:ext uri="{FF2B5EF4-FFF2-40B4-BE49-F238E27FC236}">
                              <a16:creationId xmlns:a16="http://schemas.microsoft.com/office/drawing/2014/main" id="{2062A174-A0E7-7523-0523-6F97EEDD4F47}"/>
                            </a:ext>
                          </a:extLst>
                        </p:cNvPr>
                        <p:cNvSpPr/>
                        <p:nvPr/>
                      </p:nvSpPr>
                      <p:spPr>
                        <a:xfrm>
                          <a:off x="5376822" y="1148832"/>
                          <a:ext cx="48196" cy="36004"/>
                        </a:xfrm>
                        <a:custGeom>
                          <a:avLst/>
                          <a:gdLst>
                            <a:gd name="connsiteX0" fmla="*/ 16478 w 48196"/>
                            <a:gd name="connsiteY0" fmla="*/ 9525 h 36004"/>
                            <a:gd name="connsiteX1" fmla="*/ 38672 w 48196"/>
                            <a:gd name="connsiteY1" fmla="*/ 22384 h 36004"/>
                            <a:gd name="connsiteX2" fmla="*/ 31718 w 48196"/>
                            <a:gd name="connsiteY2" fmla="*/ 26479 h 36004"/>
                            <a:gd name="connsiteX3" fmla="*/ 9525 w 48196"/>
                            <a:gd name="connsiteY3" fmla="*/ 13621 h 36004"/>
                            <a:gd name="connsiteX4" fmla="*/ 16478 w 48196"/>
                            <a:gd name="connsiteY4" fmla="*/ 9525 h 36004"/>
                            <a:gd name="connsiteX5" fmla="*/ 16478 w 48196"/>
                            <a:gd name="connsiteY5" fmla="*/ 0 h 36004"/>
                            <a:gd name="connsiteX6" fmla="*/ 11716 w 48196"/>
                            <a:gd name="connsiteY6" fmla="*/ 1333 h 36004"/>
                            <a:gd name="connsiteX7" fmla="*/ 4763 w 48196"/>
                            <a:gd name="connsiteY7" fmla="*/ 5429 h 36004"/>
                            <a:gd name="connsiteX8" fmla="*/ 0 w 48196"/>
                            <a:gd name="connsiteY8" fmla="*/ 13716 h 36004"/>
                            <a:gd name="connsiteX9" fmla="*/ 4763 w 48196"/>
                            <a:gd name="connsiteY9" fmla="*/ 21908 h 36004"/>
                            <a:gd name="connsiteX10" fmla="*/ 26956 w 48196"/>
                            <a:gd name="connsiteY10" fmla="*/ 34766 h 36004"/>
                            <a:gd name="connsiteX11" fmla="*/ 31718 w 48196"/>
                            <a:gd name="connsiteY11" fmla="*/ 36004 h 36004"/>
                            <a:gd name="connsiteX12" fmla="*/ 36481 w 48196"/>
                            <a:gd name="connsiteY12" fmla="*/ 34671 h 36004"/>
                            <a:gd name="connsiteX13" fmla="*/ 43434 w 48196"/>
                            <a:gd name="connsiteY13" fmla="*/ 30575 h 36004"/>
                            <a:gd name="connsiteX14" fmla="*/ 48197 w 48196"/>
                            <a:gd name="connsiteY14" fmla="*/ 22289 h 36004"/>
                            <a:gd name="connsiteX15" fmla="*/ 43434 w 48196"/>
                            <a:gd name="connsiteY15" fmla="*/ 14097 h 36004"/>
                            <a:gd name="connsiteX16" fmla="*/ 21241 w 48196"/>
                            <a:gd name="connsiteY16" fmla="*/ 1238 h 36004"/>
                            <a:gd name="connsiteX17" fmla="*/ 16478 w 48196"/>
                            <a:gd name="connsiteY17" fmla="*/ 0 h 36004"/>
                            <a:gd name="connsiteX18" fmla="*/ 16478 w 48196"/>
                            <a:gd name="connsiteY18" fmla="*/ 0 h 3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196" h="36004">
                              <a:moveTo>
                                <a:pt x="16478" y="9525"/>
                              </a:moveTo>
                              <a:lnTo>
                                <a:pt x="38672" y="22384"/>
                              </a:lnTo>
                              <a:lnTo>
                                <a:pt x="31718" y="26479"/>
                              </a:lnTo>
                              <a:lnTo>
                                <a:pt x="9525" y="13621"/>
                              </a:lnTo>
                              <a:lnTo>
                                <a:pt x="16478" y="9525"/>
                              </a:lnTo>
                              <a:moveTo>
                                <a:pt x="16478" y="0"/>
                              </a:moveTo>
                              <a:cubicBezTo>
                                <a:pt x="14859" y="0"/>
                                <a:pt x="13145" y="476"/>
                                <a:pt x="11716" y="1333"/>
                              </a:cubicBezTo>
                              <a:lnTo>
                                <a:pt x="4763" y="5429"/>
                              </a:lnTo>
                              <a:cubicBezTo>
                                <a:pt x="1810" y="7144"/>
                                <a:pt x="0" y="10287"/>
                                <a:pt x="0" y="13716"/>
                              </a:cubicBezTo>
                              <a:cubicBezTo>
                                <a:pt x="0" y="17145"/>
                                <a:pt x="1810" y="20288"/>
                                <a:pt x="4763" y="21908"/>
                              </a:cubicBezTo>
                              <a:lnTo>
                                <a:pt x="26956" y="34766"/>
                              </a:lnTo>
                              <a:cubicBezTo>
                                <a:pt x="28385" y="35623"/>
                                <a:pt x="30099" y="36004"/>
                                <a:pt x="31718" y="36004"/>
                              </a:cubicBezTo>
                              <a:cubicBezTo>
                                <a:pt x="33338" y="36004"/>
                                <a:pt x="35052" y="35528"/>
                                <a:pt x="36481" y="34671"/>
                              </a:cubicBezTo>
                              <a:lnTo>
                                <a:pt x="43434" y="30575"/>
                              </a:lnTo>
                              <a:cubicBezTo>
                                <a:pt x="46387" y="28861"/>
                                <a:pt x="48197" y="25717"/>
                                <a:pt x="48197" y="22289"/>
                              </a:cubicBezTo>
                              <a:cubicBezTo>
                                <a:pt x="48197" y="18859"/>
                                <a:pt x="46387" y="15716"/>
                                <a:pt x="43434" y="14097"/>
                              </a:cubicBezTo>
                              <a:lnTo>
                                <a:pt x="21241" y="1238"/>
                              </a:lnTo>
                              <a:cubicBezTo>
                                <a:pt x="19812" y="381"/>
                                <a:pt x="18098" y="0"/>
                                <a:pt x="16478" y="0"/>
                              </a:cubicBezTo>
                              <a:lnTo>
                                <a:pt x="16478"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857" name="Graphic 1544">
                        <a:extLst>
                          <a:ext uri="{FF2B5EF4-FFF2-40B4-BE49-F238E27FC236}">
                            <a16:creationId xmlns:a16="http://schemas.microsoft.com/office/drawing/2014/main" id="{16C04F48-9585-C136-4E70-DABDF4E94408}"/>
                          </a:ext>
                        </a:extLst>
                      </p:cNvPr>
                      <p:cNvGrpSpPr/>
                      <p:nvPr/>
                    </p:nvGrpSpPr>
                    <p:grpSpPr>
                      <a:xfrm>
                        <a:off x="5376120" y="1152928"/>
                        <a:ext cx="42558" cy="39623"/>
                        <a:chOff x="5376120" y="1152928"/>
                        <a:chExt cx="42558" cy="39623"/>
                      </a:xfrm>
                    </p:grpSpPr>
                    <p:sp>
                      <p:nvSpPr>
                        <p:cNvPr id="858" name="Free-form: Shape 857">
                          <a:extLst>
                            <a:ext uri="{FF2B5EF4-FFF2-40B4-BE49-F238E27FC236}">
                              <a16:creationId xmlns:a16="http://schemas.microsoft.com/office/drawing/2014/main" id="{162F36F0-0044-26EC-4D93-B946F09E7181}"/>
                            </a:ext>
                          </a:extLst>
                        </p:cNvPr>
                        <p:cNvSpPr/>
                        <p:nvPr/>
                      </p:nvSpPr>
                      <p:spPr>
                        <a:xfrm>
                          <a:off x="5381013" y="1157595"/>
                          <a:ext cx="33028" cy="30098"/>
                        </a:xfrm>
                        <a:custGeom>
                          <a:avLst/>
                          <a:gdLst>
                            <a:gd name="connsiteX0" fmla="*/ 27527 w 33028"/>
                            <a:gd name="connsiteY0" fmla="*/ 30099 h 30098"/>
                            <a:gd name="connsiteX1" fmla="*/ 26003 w 33028"/>
                            <a:gd name="connsiteY1" fmla="*/ 29813 h 30098"/>
                            <a:gd name="connsiteX2" fmla="*/ 22098 w 33028"/>
                            <a:gd name="connsiteY2" fmla="*/ 28480 h 30098"/>
                            <a:gd name="connsiteX3" fmla="*/ 10001 w 33028"/>
                            <a:gd name="connsiteY3" fmla="*/ 21622 h 30098"/>
                            <a:gd name="connsiteX4" fmla="*/ 9239 w 33028"/>
                            <a:gd name="connsiteY4" fmla="*/ 21050 h 30098"/>
                            <a:gd name="connsiteX5" fmla="*/ 2191 w 33028"/>
                            <a:gd name="connsiteY5" fmla="*/ 14764 h 30098"/>
                            <a:gd name="connsiteX6" fmla="*/ 857 w 33028"/>
                            <a:gd name="connsiteY6" fmla="*/ 12668 h 30098"/>
                            <a:gd name="connsiteX7" fmla="*/ 0 w 33028"/>
                            <a:gd name="connsiteY7" fmla="*/ 8572 h 30098"/>
                            <a:gd name="connsiteX8" fmla="*/ 191 w 33028"/>
                            <a:gd name="connsiteY8" fmla="*/ 5143 h 30098"/>
                            <a:gd name="connsiteX9" fmla="*/ 1143 w 33028"/>
                            <a:gd name="connsiteY9" fmla="*/ 2477 h 30098"/>
                            <a:gd name="connsiteX10" fmla="*/ 4001 w 33028"/>
                            <a:gd name="connsiteY10" fmla="*/ 190 h 30098"/>
                            <a:gd name="connsiteX11" fmla="*/ 5239 w 33028"/>
                            <a:gd name="connsiteY11" fmla="*/ 0 h 30098"/>
                            <a:gd name="connsiteX12" fmla="*/ 7620 w 33028"/>
                            <a:gd name="connsiteY12" fmla="*/ 667 h 30098"/>
                            <a:gd name="connsiteX13" fmla="*/ 29813 w 33028"/>
                            <a:gd name="connsiteY13" fmla="*/ 13526 h 30098"/>
                            <a:gd name="connsiteX14" fmla="*/ 31909 w 33028"/>
                            <a:gd name="connsiteY14" fmla="*/ 16002 h 30098"/>
                            <a:gd name="connsiteX15" fmla="*/ 31718 w 33028"/>
                            <a:gd name="connsiteY15" fmla="*/ 27432 h 30098"/>
                            <a:gd name="connsiteX16" fmla="*/ 27432 w 33028"/>
                            <a:gd name="connsiteY16" fmla="*/ 30099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28" h="30098">
                              <a:moveTo>
                                <a:pt x="27527" y="30099"/>
                              </a:moveTo>
                              <a:cubicBezTo>
                                <a:pt x="27051" y="30099"/>
                                <a:pt x="26480" y="30099"/>
                                <a:pt x="26003" y="29813"/>
                              </a:cubicBezTo>
                              <a:lnTo>
                                <a:pt x="22098" y="28480"/>
                              </a:lnTo>
                              <a:lnTo>
                                <a:pt x="10001" y="21622"/>
                              </a:lnTo>
                              <a:cubicBezTo>
                                <a:pt x="10001" y="21622"/>
                                <a:pt x="9430" y="21241"/>
                                <a:pt x="9239" y="21050"/>
                              </a:cubicBezTo>
                              <a:lnTo>
                                <a:pt x="2191" y="14764"/>
                              </a:lnTo>
                              <a:cubicBezTo>
                                <a:pt x="1524" y="14192"/>
                                <a:pt x="1048" y="13526"/>
                                <a:pt x="857" y="12668"/>
                              </a:cubicBezTo>
                              <a:cubicBezTo>
                                <a:pt x="381" y="11239"/>
                                <a:pt x="95" y="9906"/>
                                <a:pt x="0" y="8572"/>
                              </a:cubicBezTo>
                              <a:cubicBezTo>
                                <a:pt x="0" y="7334"/>
                                <a:pt x="0" y="6191"/>
                                <a:pt x="191" y="5143"/>
                              </a:cubicBezTo>
                              <a:cubicBezTo>
                                <a:pt x="381" y="4191"/>
                                <a:pt x="762" y="3334"/>
                                <a:pt x="1143" y="2477"/>
                              </a:cubicBezTo>
                              <a:cubicBezTo>
                                <a:pt x="1715" y="1333"/>
                                <a:pt x="2762" y="476"/>
                                <a:pt x="4001" y="190"/>
                              </a:cubicBezTo>
                              <a:cubicBezTo>
                                <a:pt x="4382" y="95"/>
                                <a:pt x="4858" y="0"/>
                                <a:pt x="5239" y="0"/>
                              </a:cubicBezTo>
                              <a:cubicBezTo>
                                <a:pt x="6096" y="0"/>
                                <a:pt x="6858" y="190"/>
                                <a:pt x="7620" y="667"/>
                              </a:cubicBezTo>
                              <a:lnTo>
                                <a:pt x="29813" y="13526"/>
                              </a:lnTo>
                              <a:cubicBezTo>
                                <a:pt x="30766" y="14097"/>
                                <a:pt x="31528" y="14954"/>
                                <a:pt x="31909" y="16002"/>
                              </a:cubicBezTo>
                              <a:cubicBezTo>
                                <a:pt x="33433" y="20098"/>
                                <a:pt x="33433" y="23908"/>
                                <a:pt x="31718" y="27432"/>
                              </a:cubicBezTo>
                              <a:cubicBezTo>
                                <a:pt x="30956" y="29146"/>
                                <a:pt x="29242" y="30099"/>
                                <a:pt x="27432" y="30099"/>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59" name="Free-form: Shape 858">
                          <a:extLst>
                            <a:ext uri="{FF2B5EF4-FFF2-40B4-BE49-F238E27FC236}">
                              <a16:creationId xmlns:a16="http://schemas.microsoft.com/office/drawing/2014/main" id="{6846D499-AD7E-EDB7-90F7-875AB135BB18}"/>
                            </a:ext>
                          </a:extLst>
                        </p:cNvPr>
                        <p:cNvSpPr/>
                        <p:nvPr/>
                      </p:nvSpPr>
                      <p:spPr>
                        <a:xfrm>
                          <a:off x="5376120" y="1152928"/>
                          <a:ext cx="42558" cy="39623"/>
                        </a:xfrm>
                        <a:custGeom>
                          <a:avLst/>
                          <a:gdLst>
                            <a:gd name="connsiteX0" fmla="*/ 10227 w 42558"/>
                            <a:gd name="connsiteY0" fmla="*/ 9525 h 39623"/>
                            <a:gd name="connsiteX1" fmla="*/ 32421 w 42558"/>
                            <a:gd name="connsiteY1" fmla="*/ 22384 h 39623"/>
                            <a:gd name="connsiteX2" fmla="*/ 32421 w 42558"/>
                            <a:gd name="connsiteY2" fmla="*/ 30004 h 39623"/>
                            <a:gd name="connsiteX3" fmla="*/ 28515 w 42558"/>
                            <a:gd name="connsiteY3" fmla="*/ 28670 h 39623"/>
                            <a:gd name="connsiteX4" fmla="*/ 17276 w 42558"/>
                            <a:gd name="connsiteY4" fmla="*/ 22193 h 39623"/>
                            <a:gd name="connsiteX5" fmla="*/ 10227 w 42558"/>
                            <a:gd name="connsiteY5" fmla="*/ 15907 h 39623"/>
                            <a:gd name="connsiteX6" fmla="*/ 9561 w 42558"/>
                            <a:gd name="connsiteY6" fmla="*/ 12954 h 39623"/>
                            <a:gd name="connsiteX7" fmla="*/ 9656 w 42558"/>
                            <a:gd name="connsiteY7" fmla="*/ 10954 h 39623"/>
                            <a:gd name="connsiteX8" fmla="*/ 10227 w 42558"/>
                            <a:gd name="connsiteY8" fmla="*/ 9525 h 39623"/>
                            <a:gd name="connsiteX9" fmla="*/ 10227 w 42558"/>
                            <a:gd name="connsiteY9" fmla="*/ 0 h 39623"/>
                            <a:gd name="connsiteX10" fmla="*/ 7656 w 42558"/>
                            <a:gd name="connsiteY10" fmla="*/ 381 h 39623"/>
                            <a:gd name="connsiteX11" fmla="*/ 1845 w 42558"/>
                            <a:gd name="connsiteY11" fmla="*/ 4953 h 39623"/>
                            <a:gd name="connsiteX12" fmla="*/ 321 w 42558"/>
                            <a:gd name="connsiteY12" fmla="*/ 9049 h 39623"/>
                            <a:gd name="connsiteX13" fmla="*/ 36 w 42558"/>
                            <a:gd name="connsiteY13" fmla="*/ 13811 h 39623"/>
                            <a:gd name="connsiteX14" fmla="*/ 1083 w 42558"/>
                            <a:gd name="connsiteY14" fmla="*/ 19050 h 39623"/>
                            <a:gd name="connsiteX15" fmla="*/ 3750 w 42558"/>
                            <a:gd name="connsiteY15" fmla="*/ 23146 h 39623"/>
                            <a:gd name="connsiteX16" fmla="*/ 10799 w 42558"/>
                            <a:gd name="connsiteY16" fmla="*/ 29432 h 39623"/>
                            <a:gd name="connsiteX17" fmla="*/ 12323 w 42558"/>
                            <a:gd name="connsiteY17" fmla="*/ 30575 h 39623"/>
                            <a:gd name="connsiteX18" fmla="*/ 23562 w 42558"/>
                            <a:gd name="connsiteY18" fmla="*/ 37052 h 39623"/>
                            <a:gd name="connsiteX19" fmla="*/ 25277 w 42558"/>
                            <a:gd name="connsiteY19" fmla="*/ 37814 h 39623"/>
                            <a:gd name="connsiteX20" fmla="*/ 29182 w 42558"/>
                            <a:gd name="connsiteY20" fmla="*/ 39148 h 39623"/>
                            <a:gd name="connsiteX21" fmla="*/ 32230 w 42558"/>
                            <a:gd name="connsiteY21" fmla="*/ 39624 h 39623"/>
                            <a:gd name="connsiteX22" fmla="*/ 40803 w 42558"/>
                            <a:gd name="connsiteY22" fmla="*/ 34290 h 39623"/>
                            <a:gd name="connsiteX23" fmla="*/ 41184 w 42558"/>
                            <a:gd name="connsiteY23" fmla="*/ 19145 h 39623"/>
                            <a:gd name="connsiteX24" fmla="*/ 36993 w 42558"/>
                            <a:gd name="connsiteY24" fmla="*/ 14288 h 39623"/>
                            <a:gd name="connsiteX25" fmla="*/ 14799 w 42558"/>
                            <a:gd name="connsiteY25" fmla="*/ 1429 h 39623"/>
                            <a:gd name="connsiteX26" fmla="*/ 10037 w 42558"/>
                            <a:gd name="connsiteY26" fmla="*/ 190 h 39623"/>
                            <a:gd name="connsiteX27" fmla="*/ 10037 w 42558"/>
                            <a:gd name="connsiteY27" fmla="*/ 190 h 3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558" h="39623">
                              <a:moveTo>
                                <a:pt x="10227" y="9525"/>
                              </a:moveTo>
                              <a:lnTo>
                                <a:pt x="32421" y="22384"/>
                              </a:lnTo>
                              <a:cubicBezTo>
                                <a:pt x="33659" y="25527"/>
                                <a:pt x="33373" y="28003"/>
                                <a:pt x="32421" y="30004"/>
                              </a:cubicBezTo>
                              <a:lnTo>
                                <a:pt x="28515" y="28670"/>
                              </a:lnTo>
                              <a:lnTo>
                                <a:pt x="17276" y="22193"/>
                              </a:lnTo>
                              <a:lnTo>
                                <a:pt x="10227" y="15907"/>
                              </a:lnTo>
                              <a:cubicBezTo>
                                <a:pt x="9846" y="14859"/>
                                <a:pt x="9656" y="13906"/>
                                <a:pt x="9561" y="12954"/>
                              </a:cubicBezTo>
                              <a:cubicBezTo>
                                <a:pt x="9561" y="12192"/>
                                <a:pt x="9561" y="11525"/>
                                <a:pt x="9656" y="10954"/>
                              </a:cubicBezTo>
                              <a:cubicBezTo>
                                <a:pt x="9751" y="10477"/>
                                <a:pt x="9942" y="10001"/>
                                <a:pt x="10227" y="9525"/>
                              </a:cubicBezTo>
                              <a:moveTo>
                                <a:pt x="10227" y="0"/>
                              </a:moveTo>
                              <a:cubicBezTo>
                                <a:pt x="9370" y="0"/>
                                <a:pt x="8513" y="95"/>
                                <a:pt x="7656" y="381"/>
                              </a:cubicBezTo>
                              <a:cubicBezTo>
                                <a:pt x="5179" y="1048"/>
                                <a:pt x="3084" y="2667"/>
                                <a:pt x="1845" y="4953"/>
                              </a:cubicBezTo>
                              <a:cubicBezTo>
                                <a:pt x="1179" y="6191"/>
                                <a:pt x="607" y="7620"/>
                                <a:pt x="321" y="9049"/>
                              </a:cubicBezTo>
                              <a:cubicBezTo>
                                <a:pt x="36" y="10477"/>
                                <a:pt x="-60" y="12097"/>
                                <a:pt x="36" y="13811"/>
                              </a:cubicBezTo>
                              <a:cubicBezTo>
                                <a:pt x="131" y="15430"/>
                                <a:pt x="512" y="17240"/>
                                <a:pt x="1083" y="19050"/>
                              </a:cubicBezTo>
                              <a:cubicBezTo>
                                <a:pt x="1655" y="20669"/>
                                <a:pt x="2512" y="22098"/>
                                <a:pt x="3750" y="23146"/>
                              </a:cubicBezTo>
                              <a:lnTo>
                                <a:pt x="10799" y="29432"/>
                              </a:lnTo>
                              <a:cubicBezTo>
                                <a:pt x="11275" y="29813"/>
                                <a:pt x="11847" y="30194"/>
                                <a:pt x="12323" y="30575"/>
                              </a:cubicBezTo>
                              <a:lnTo>
                                <a:pt x="23562" y="37052"/>
                              </a:lnTo>
                              <a:cubicBezTo>
                                <a:pt x="24134" y="37338"/>
                                <a:pt x="24705" y="37624"/>
                                <a:pt x="25277" y="37814"/>
                              </a:cubicBezTo>
                              <a:lnTo>
                                <a:pt x="29182" y="39148"/>
                              </a:lnTo>
                              <a:cubicBezTo>
                                <a:pt x="30230" y="39529"/>
                                <a:pt x="31182" y="39624"/>
                                <a:pt x="32230" y="39624"/>
                              </a:cubicBezTo>
                              <a:cubicBezTo>
                                <a:pt x="35754" y="39624"/>
                                <a:pt x="39183" y="37624"/>
                                <a:pt x="40803" y="34290"/>
                              </a:cubicBezTo>
                              <a:cubicBezTo>
                                <a:pt x="42327" y="31051"/>
                                <a:pt x="43660" y="25813"/>
                                <a:pt x="41184" y="19145"/>
                              </a:cubicBezTo>
                              <a:cubicBezTo>
                                <a:pt x="40422" y="17050"/>
                                <a:pt x="38898" y="15335"/>
                                <a:pt x="36993" y="14288"/>
                              </a:cubicBezTo>
                              <a:lnTo>
                                <a:pt x="14799" y="1429"/>
                              </a:lnTo>
                              <a:cubicBezTo>
                                <a:pt x="13371" y="571"/>
                                <a:pt x="11656" y="190"/>
                                <a:pt x="10037" y="190"/>
                              </a:cubicBezTo>
                              <a:lnTo>
                                <a:pt x="10037" y="19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nvGrpSpPr>
                    <p:cNvPr id="852" name="Graphic 1544">
                      <a:extLst>
                        <a:ext uri="{FF2B5EF4-FFF2-40B4-BE49-F238E27FC236}">
                          <a16:creationId xmlns:a16="http://schemas.microsoft.com/office/drawing/2014/main" id="{0E3FEB7A-C799-6589-71B4-6A9A369E5023}"/>
                        </a:ext>
                      </a:extLst>
                    </p:cNvPr>
                    <p:cNvGrpSpPr/>
                    <p:nvPr/>
                  </p:nvGrpSpPr>
                  <p:grpSpPr>
                    <a:xfrm>
                      <a:off x="5376155" y="1154261"/>
                      <a:ext cx="34385" cy="29908"/>
                      <a:chOff x="5376155" y="1154261"/>
                      <a:chExt cx="34385" cy="29908"/>
                    </a:xfrm>
                  </p:grpSpPr>
                  <p:sp>
                    <p:nvSpPr>
                      <p:cNvPr id="853" name="Free-form: Shape 852">
                        <a:extLst>
                          <a:ext uri="{FF2B5EF4-FFF2-40B4-BE49-F238E27FC236}">
                            <a16:creationId xmlns:a16="http://schemas.microsoft.com/office/drawing/2014/main" id="{D701F7D0-E1D4-23D9-446E-4941EB6F0817}"/>
                          </a:ext>
                        </a:extLst>
                      </p:cNvPr>
                      <p:cNvSpPr/>
                      <p:nvPr/>
                    </p:nvSpPr>
                    <p:spPr>
                      <a:xfrm>
                        <a:off x="5380881" y="1159023"/>
                        <a:ext cx="24802" cy="20383"/>
                      </a:xfrm>
                      <a:custGeom>
                        <a:avLst/>
                        <a:gdLst>
                          <a:gd name="connsiteX0" fmla="*/ 20040 w 24802"/>
                          <a:gd name="connsiteY0" fmla="*/ 20384 h 20383"/>
                          <a:gd name="connsiteX1" fmla="*/ 17659 w 24802"/>
                          <a:gd name="connsiteY1" fmla="*/ 19717 h 20383"/>
                          <a:gd name="connsiteX2" fmla="*/ 2419 w 24802"/>
                          <a:gd name="connsiteY2" fmla="*/ 10859 h 20383"/>
                          <a:gd name="connsiteX3" fmla="*/ 37 w 24802"/>
                          <a:gd name="connsiteY3" fmla="*/ 7144 h 20383"/>
                          <a:gd name="connsiteX4" fmla="*/ 228 w 24802"/>
                          <a:gd name="connsiteY4" fmla="*/ 3715 h 20383"/>
                          <a:gd name="connsiteX5" fmla="*/ 2990 w 24802"/>
                          <a:gd name="connsiteY5" fmla="*/ 381 h 20383"/>
                          <a:gd name="connsiteX6" fmla="*/ 4895 w 24802"/>
                          <a:gd name="connsiteY6" fmla="*/ 0 h 20383"/>
                          <a:gd name="connsiteX7" fmla="*/ 7276 w 24802"/>
                          <a:gd name="connsiteY7" fmla="*/ 667 h 20383"/>
                          <a:gd name="connsiteX8" fmla="*/ 22421 w 24802"/>
                          <a:gd name="connsiteY8" fmla="*/ 9430 h 20383"/>
                          <a:gd name="connsiteX9" fmla="*/ 24802 w 24802"/>
                          <a:gd name="connsiteY9" fmla="*/ 13526 h 20383"/>
                          <a:gd name="connsiteX10" fmla="*/ 24802 w 24802"/>
                          <a:gd name="connsiteY10" fmla="*/ 15621 h 20383"/>
                          <a:gd name="connsiteX11" fmla="*/ 22421 w 24802"/>
                          <a:gd name="connsiteY11" fmla="*/ 19717 h 20383"/>
                          <a:gd name="connsiteX12" fmla="*/ 20040 w 24802"/>
                          <a:gd name="connsiteY12" fmla="*/ 20384 h 2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02" h="20383">
                            <a:moveTo>
                              <a:pt x="20040" y="20384"/>
                            </a:moveTo>
                            <a:cubicBezTo>
                              <a:pt x="19183" y="20384"/>
                              <a:pt x="18421" y="20193"/>
                              <a:pt x="17659" y="19717"/>
                            </a:cubicBezTo>
                            <a:lnTo>
                              <a:pt x="2419" y="10859"/>
                            </a:lnTo>
                            <a:cubicBezTo>
                              <a:pt x="1085" y="10097"/>
                              <a:pt x="133" y="8668"/>
                              <a:pt x="37" y="7144"/>
                            </a:cubicBezTo>
                            <a:cubicBezTo>
                              <a:pt x="-58" y="5905"/>
                              <a:pt x="37" y="4763"/>
                              <a:pt x="228" y="3715"/>
                            </a:cubicBezTo>
                            <a:cubicBezTo>
                              <a:pt x="609" y="2286"/>
                              <a:pt x="1561" y="1048"/>
                              <a:pt x="2990" y="381"/>
                            </a:cubicBezTo>
                            <a:cubicBezTo>
                              <a:pt x="3562" y="95"/>
                              <a:pt x="4228" y="0"/>
                              <a:pt x="4895" y="0"/>
                            </a:cubicBezTo>
                            <a:cubicBezTo>
                              <a:pt x="5752" y="0"/>
                              <a:pt x="6514" y="191"/>
                              <a:pt x="7276" y="667"/>
                            </a:cubicBezTo>
                            <a:lnTo>
                              <a:pt x="22421" y="9430"/>
                            </a:lnTo>
                            <a:cubicBezTo>
                              <a:pt x="23850" y="10287"/>
                              <a:pt x="24802" y="11811"/>
                              <a:pt x="24802" y="13526"/>
                            </a:cubicBezTo>
                            <a:lnTo>
                              <a:pt x="24802" y="15621"/>
                            </a:lnTo>
                            <a:cubicBezTo>
                              <a:pt x="24802" y="17335"/>
                              <a:pt x="23850" y="18860"/>
                              <a:pt x="22421" y="19717"/>
                            </a:cubicBezTo>
                            <a:cubicBezTo>
                              <a:pt x="21659" y="20098"/>
                              <a:pt x="20897" y="20384"/>
                              <a:pt x="20040" y="20384"/>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54" name="Free-form: Shape 853">
                        <a:extLst>
                          <a:ext uri="{FF2B5EF4-FFF2-40B4-BE49-F238E27FC236}">
                            <a16:creationId xmlns:a16="http://schemas.microsoft.com/office/drawing/2014/main" id="{A3F1E453-2EE2-93B3-36E1-5D51BD607E58}"/>
                          </a:ext>
                        </a:extLst>
                      </p:cNvPr>
                      <p:cNvSpPr/>
                      <p:nvPr/>
                    </p:nvSpPr>
                    <p:spPr>
                      <a:xfrm>
                        <a:off x="5376155" y="1154261"/>
                        <a:ext cx="34385" cy="29908"/>
                      </a:xfrm>
                      <a:custGeom>
                        <a:avLst/>
                        <a:gdLst>
                          <a:gd name="connsiteX0" fmla="*/ 9620 w 34385"/>
                          <a:gd name="connsiteY0" fmla="*/ 9620 h 29908"/>
                          <a:gd name="connsiteX1" fmla="*/ 24765 w 34385"/>
                          <a:gd name="connsiteY1" fmla="*/ 18383 h 29908"/>
                          <a:gd name="connsiteX2" fmla="*/ 24765 w 34385"/>
                          <a:gd name="connsiteY2" fmla="*/ 20479 h 29908"/>
                          <a:gd name="connsiteX3" fmla="*/ 9525 w 34385"/>
                          <a:gd name="connsiteY3" fmla="*/ 11621 h 29908"/>
                          <a:gd name="connsiteX4" fmla="*/ 9620 w 34385"/>
                          <a:gd name="connsiteY4" fmla="*/ 9620 h 29908"/>
                          <a:gd name="connsiteX5" fmla="*/ 9620 w 34385"/>
                          <a:gd name="connsiteY5" fmla="*/ 95 h 29908"/>
                          <a:gd name="connsiteX6" fmla="*/ 5810 w 34385"/>
                          <a:gd name="connsiteY6" fmla="*/ 857 h 29908"/>
                          <a:gd name="connsiteX7" fmla="*/ 381 w 34385"/>
                          <a:gd name="connsiteY7" fmla="*/ 7525 h 29908"/>
                          <a:gd name="connsiteX8" fmla="*/ 95 w 34385"/>
                          <a:gd name="connsiteY8" fmla="*/ 12287 h 29908"/>
                          <a:gd name="connsiteX9" fmla="*/ 4858 w 34385"/>
                          <a:gd name="connsiteY9" fmla="*/ 19812 h 29908"/>
                          <a:gd name="connsiteX10" fmla="*/ 20098 w 34385"/>
                          <a:gd name="connsiteY10" fmla="*/ 28670 h 29908"/>
                          <a:gd name="connsiteX11" fmla="*/ 24860 w 34385"/>
                          <a:gd name="connsiteY11" fmla="*/ 29909 h 29908"/>
                          <a:gd name="connsiteX12" fmla="*/ 29623 w 34385"/>
                          <a:gd name="connsiteY12" fmla="*/ 28670 h 29908"/>
                          <a:gd name="connsiteX13" fmla="*/ 34385 w 34385"/>
                          <a:gd name="connsiteY13" fmla="*/ 20384 h 29908"/>
                          <a:gd name="connsiteX14" fmla="*/ 34385 w 34385"/>
                          <a:gd name="connsiteY14" fmla="*/ 18288 h 29908"/>
                          <a:gd name="connsiteX15" fmla="*/ 29623 w 34385"/>
                          <a:gd name="connsiteY15" fmla="*/ 10001 h 29908"/>
                          <a:gd name="connsiteX16" fmla="*/ 14478 w 34385"/>
                          <a:gd name="connsiteY16" fmla="*/ 1238 h 29908"/>
                          <a:gd name="connsiteX17" fmla="*/ 9716 w 34385"/>
                          <a:gd name="connsiteY17" fmla="*/ 0 h 29908"/>
                          <a:gd name="connsiteX18" fmla="*/ 9716 w 34385"/>
                          <a:gd name="connsiteY18" fmla="*/ 0 h 2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385" h="29908">
                            <a:moveTo>
                              <a:pt x="9620" y="9620"/>
                            </a:moveTo>
                            <a:lnTo>
                              <a:pt x="24765" y="18383"/>
                            </a:lnTo>
                            <a:lnTo>
                              <a:pt x="24765" y="20479"/>
                            </a:lnTo>
                            <a:lnTo>
                              <a:pt x="9525" y="11621"/>
                            </a:lnTo>
                            <a:cubicBezTo>
                              <a:pt x="9525" y="10859"/>
                              <a:pt x="9525" y="10192"/>
                              <a:pt x="9620" y="9620"/>
                            </a:cubicBezTo>
                            <a:moveTo>
                              <a:pt x="9620" y="95"/>
                            </a:moveTo>
                            <a:cubicBezTo>
                              <a:pt x="8287" y="95"/>
                              <a:pt x="7048" y="381"/>
                              <a:pt x="5810" y="857"/>
                            </a:cubicBezTo>
                            <a:cubicBezTo>
                              <a:pt x="3048" y="2096"/>
                              <a:pt x="1048" y="4572"/>
                              <a:pt x="381" y="7525"/>
                            </a:cubicBezTo>
                            <a:cubicBezTo>
                              <a:pt x="0" y="9049"/>
                              <a:pt x="-95" y="10668"/>
                              <a:pt x="95" y="12287"/>
                            </a:cubicBezTo>
                            <a:cubicBezTo>
                              <a:pt x="381" y="15430"/>
                              <a:pt x="2096" y="18193"/>
                              <a:pt x="4858" y="19812"/>
                            </a:cubicBezTo>
                            <a:lnTo>
                              <a:pt x="20098" y="28670"/>
                            </a:lnTo>
                            <a:cubicBezTo>
                              <a:pt x="21527" y="29528"/>
                              <a:pt x="23241" y="29909"/>
                              <a:pt x="24860" y="29909"/>
                            </a:cubicBezTo>
                            <a:cubicBezTo>
                              <a:pt x="26480" y="29909"/>
                              <a:pt x="28194" y="29528"/>
                              <a:pt x="29623" y="28670"/>
                            </a:cubicBezTo>
                            <a:cubicBezTo>
                              <a:pt x="32576" y="26956"/>
                              <a:pt x="34385" y="23813"/>
                              <a:pt x="34385" y="20384"/>
                            </a:cubicBezTo>
                            <a:lnTo>
                              <a:pt x="34385" y="18288"/>
                            </a:lnTo>
                            <a:cubicBezTo>
                              <a:pt x="34385" y="14859"/>
                              <a:pt x="32576" y="11716"/>
                              <a:pt x="29623" y="10001"/>
                            </a:cubicBezTo>
                            <a:lnTo>
                              <a:pt x="14478" y="1238"/>
                            </a:lnTo>
                            <a:cubicBezTo>
                              <a:pt x="13049" y="381"/>
                              <a:pt x="11335" y="0"/>
                              <a:pt x="9716" y="0"/>
                            </a:cubicBezTo>
                            <a:lnTo>
                              <a:pt x="9716" y="0"/>
                            </a:lnTo>
                            <a:close/>
                          </a:path>
                        </a:pathLst>
                      </a:custGeom>
                      <a:solidFill>
                        <a:srgbClr val="00A48D"/>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nvGrpSpPr>
                  <p:cNvPr id="819" name="Graphic 1544">
                    <a:extLst>
                      <a:ext uri="{FF2B5EF4-FFF2-40B4-BE49-F238E27FC236}">
                        <a16:creationId xmlns:a16="http://schemas.microsoft.com/office/drawing/2014/main" id="{75100116-06EE-121A-721B-1E41486F9122}"/>
                      </a:ext>
                    </a:extLst>
                  </p:cNvPr>
                  <p:cNvGrpSpPr/>
                  <p:nvPr/>
                </p:nvGrpSpPr>
                <p:grpSpPr>
                  <a:xfrm>
                    <a:off x="5336461" y="1077394"/>
                    <a:ext cx="157279" cy="196977"/>
                    <a:chOff x="5336461" y="1077394"/>
                    <a:chExt cx="157279" cy="196977"/>
                  </a:xfrm>
                </p:grpSpPr>
                <p:grpSp>
                  <p:nvGrpSpPr>
                    <p:cNvPr id="820" name="Graphic 1544">
                      <a:extLst>
                        <a:ext uri="{FF2B5EF4-FFF2-40B4-BE49-F238E27FC236}">
                          <a16:creationId xmlns:a16="http://schemas.microsoft.com/office/drawing/2014/main" id="{8AD40E69-4DF6-71B6-59CB-53C0B3F1F13D}"/>
                        </a:ext>
                      </a:extLst>
                    </p:cNvPr>
                    <p:cNvGrpSpPr/>
                    <p:nvPr/>
                  </p:nvGrpSpPr>
                  <p:grpSpPr>
                    <a:xfrm>
                      <a:off x="5412191" y="1164834"/>
                      <a:ext cx="81549" cy="32956"/>
                      <a:chOff x="5412191" y="1164834"/>
                      <a:chExt cx="81549" cy="32956"/>
                    </a:xfrm>
                  </p:grpSpPr>
                  <p:sp>
                    <p:nvSpPr>
                      <p:cNvPr id="849" name="Free-form: Shape 848">
                        <a:extLst>
                          <a:ext uri="{FF2B5EF4-FFF2-40B4-BE49-F238E27FC236}">
                            <a16:creationId xmlns:a16="http://schemas.microsoft.com/office/drawing/2014/main" id="{0780FCEE-2EBC-114E-0777-3E99192A1773}"/>
                          </a:ext>
                        </a:extLst>
                      </p:cNvPr>
                      <p:cNvSpPr/>
                      <p:nvPr/>
                    </p:nvSpPr>
                    <p:spPr>
                      <a:xfrm>
                        <a:off x="5416908" y="1169596"/>
                        <a:ext cx="72151" cy="23336"/>
                      </a:xfrm>
                      <a:custGeom>
                        <a:avLst/>
                        <a:gdLst>
                          <a:gd name="connsiteX0" fmla="*/ 4301 w 72151"/>
                          <a:gd name="connsiteY0" fmla="*/ 16573 h 23336"/>
                          <a:gd name="connsiteX1" fmla="*/ 1062 w 72151"/>
                          <a:gd name="connsiteY1" fmla="*/ 14764 h 23336"/>
                          <a:gd name="connsiteX2" fmla="*/ 14 w 72151"/>
                          <a:gd name="connsiteY2" fmla="*/ 11239 h 23336"/>
                          <a:gd name="connsiteX3" fmla="*/ 491 w 72151"/>
                          <a:gd name="connsiteY3" fmla="*/ 7525 h 23336"/>
                          <a:gd name="connsiteX4" fmla="*/ 2491 w 72151"/>
                          <a:gd name="connsiteY4" fmla="*/ 4191 h 23336"/>
                          <a:gd name="connsiteX5" fmla="*/ 7063 w 72151"/>
                          <a:gd name="connsiteY5" fmla="*/ 857 h 23336"/>
                          <a:gd name="connsiteX6" fmla="*/ 9825 w 72151"/>
                          <a:gd name="connsiteY6" fmla="*/ 0 h 23336"/>
                          <a:gd name="connsiteX7" fmla="*/ 10682 w 72151"/>
                          <a:gd name="connsiteY7" fmla="*/ 0 h 23336"/>
                          <a:gd name="connsiteX8" fmla="*/ 64975 w 72151"/>
                          <a:gd name="connsiteY8" fmla="*/ 10001 h 23336"/>
                          <a:gd name="connsiteX9" fmla="*/ 71547 w 72151"/>
                          <a:gd name="connsiteY9" fmla="*/ 15811 h 23336"/>
                          <a:gd name="connsiteX10" fmla="*/ 71928 w 72151"/>
                          <a:gd name="connsiteY10" fmla="*/ 17145 h 23336"/>
                          <a:gd name="connsiteX11" fmla="*/ 71071 w 72151"/>
                          <a:gd name="connsiteY11" fmla="*/ 21622 h 23336"/>
                          <a:gd name="connsiteX12" fmla="*/ 67356 w 72151"/>
                          <a:gd name="connsiteY12" fmla="*/ 23336 h 23336"/>
                          <a:gd name="connsiteX13" fmla="*/ 4205 w 72151"/>
                          <a:gd name="connsiteY13" fmla="*/ 16478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151" h="23336">
                            <a:moveTo>
                              <a:pt x="4301" y="16573"/>
                            </a:moveTo>
                            <a:cubicBezTo>
                              <a:pt x="3062" y="16478"/>
                              <a:pt x="1919" y="15811"/>
                              <a:pt x="1062" y="14764"/>
                            </a:cubicBezTo>
                            <a:cubicBezTo>
                              <a:pt x="300" y="13811"/>
                              <a:pt x="-81" y="12478"/>
                              <a:pt x="14" y="11239"/>
                            </a:cubicBezTo>
                            <a:lnTo>
                              <a:pt x="491" y="7525"/>
                            </a:lnTo>
                            <a:cubicBezTo>
                              <a:pt x="681" y="6191"/>
                              <a:pt x="1348" y="4953"/>
                              <a:pt x="2491" y="4191"/>
                            </a:cubicBezTo>
                            <a:lnTo>
                              <a:pt x="7063" y="857"/>
                            </a:lnTo>
                            <a:cubicBezTo>
                              <a:pt x="7825" y="286"/>
                              <a:pt x="8873" y="0"/>
                              <a:pt x="9825" y="0"/>
                            </a:cubicBezTo>
                            <a:cubicBezTo>
                              <a:pt x="10111" y="0"/>
                              <a:pt x="10397" y="0"/>
                              <a:pt x="10682" y="0"/>
                            </a:cubicBezTo>
                            <a:lnTo>
                              <a:pt x="64975" y="10001"/>
                            </a:lnTo>
                            <a:cubicBezTo>
                              <a:pt x="68118" y="10573"/>
                              <a:pt x="70595" y="12763"/>
                              <a:pt x="71547" y="15811"/>
                            </a:cubicBezTo>
                            <a:lnTo>
                              <a:pt x="71928" y="17145"/>
                            </a:lnTo>
                            <a:cubicBezTo>
                              <a:pt x="72404" y="18669"/>
                              <a:pt x="72119" y="20383"/>
                              <a:pt x="71071" y="21622"/>
                            </a:cubicBezTo>
                            <a:cubicBezTo>
                              <a:pt x="70118" y="22765"/>
                              <a:pt x="68785" y="23336"/>
                              <a:pt x="67356" y="23336"/>
                            </a:cubicBezTo>
                            <a:cubicBezTo>
                              <a:pt x="67166" y="23336"/>
                              <a:pt x="4205" y="16478"/>
                              <a:pt x="4205" y="16478"/>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50" name="Free-form: Shape 849">
                        <a:extLst>
                          <a:ext uri="{FF2B5EF4-FFF2-40B4-BE49-F238E27FC236}">
                            <a16:creationId xmlns:a16="http://schemas.microsoft.com/office/drawing/2014/main" id="{02B6C952-594F-BC63-46AA-97E1CACEDEDF}"/>
                          </a:ext>
                        </a:extLst>
                      </p:cNvPr>
                      <p:cNvSpPr/>
                      <p:nvPr/>
                    </p:nvSpPr>
                    <p:spPr>
                      <a:xfrm>
                        <a:off x="5412191" y="1164834"/>
                        <a:ext cx="81549" cy="32956"/>
                      </a:xfrm>
                      <a:custGeom>
                        <a:avLst/>
                        <a:gdLst>
                          <a:gd name="connsiteX0" fmla="*/ 14542 w 81549"/>
                          <a:gd name="connsiteY0" fmla="*/ 9525 h 32956"/>
                          <a:gd name="connsiteX1" fmla="*/ 68835 w 81549"/>
                          <a:gd name="connsiteY1" fmla="*/ 19526 h 32956"/>
                          <a:gd name="connsiteX2" fmla="*/ 71692 w 81549"/>
                          <a:gd name="connsiteY2" fmla="*/ 22098 h 32956"/>
                          <a:gd name="connsiteX3" fmla="*/ 72073 w 81549"/>
                          <a:gd name="connsiteY3" fmla="*/ 23336 h 32956"/>
                          <a:gd name="connsiteX4" fmla="*/ 9494 w 81549"/>
                          <a:gd name="connsiteY4" fmla="*/ 16478 h 32956"/>
                          <a:gd name="connsiteX5" fmla="*/ 9970 w 81549"/>
                          <a:gd name="connsiteY5" fmla="*/ 12763 h 32956"/>
                          <a:gd name="connsiteX6" fmla="*/ 14542 w 81549"/>
                          <a:gd name="connsiteY6" fmla="*/ 9430 h 32956"/>
                          <a:gd name="connsiteX7" fmla="*/ 14542 w 81549"/>
                          <a:gd name="connsiteY7" fmla="*/ 0 h 32956"/>
                          <a:gd name="connsiteX8" fmla="*/ 9018 w 81549"/>
                          <a:gd name="connsiteY8" fmla="*/ 1810 h 32956"/>
                          <a:gd name="connsiteX9" fmla="*/ 4446 w 81549"/>
                          <a:gd name="connsiteY9" fmla="*/ 5143 h 32956"/>
                          <a:gd name="connsiteX10" fmla="*/ 541 w 81549"/>
                          <a:gd name="connsiteY10" fmla="*/ 11811 h 32956"/>
                          <a:gd name="connsiteX11" fmla="*/ 64 w 81549"/>
                          <a:gd name="connsiteY11" fmla="*/ 15526 h 32956"/>
                          <a:gd name="connsiteX12" fmla="*/ 2065 w 81549"/>
                          <a:gd name="connsiteY12" fmla="*/ 22574 h 32956"/>
                          <a:gd name="connsiteX13" fmla="*/ 8446 w 81549"/>
                          <a:gd name="connsiteY13" fmla="*/ 26098 h 32956"/>
                          <a:gd name="connsiteX14" fmla="*/ 71026 w 81549"/>
                          <a:gd name="connsiteY14" fmla="*/ 32956 h 32956"/>
                          <a:gd name="connsiteX15" fmla="*/ 72073 w 81549"/>
                          <a:gd name="connsiteY15" fmla="*/ 32956 h 32956"/>
                          <a:gd name="connsiteX16" fmla="*/ 79408 w 81549"/>
                          <a:gd name="connsiteY16" fmla="*/ 29527 h 32956"/>
                          <a:gd name="connsiteX17" fmla="*/ 81122 w 81549"/>
                          <a:gd name="connsiteY17" fmla="*/ 20669 h 32956"/>
                          <a:gd name="connsiteX18" fmla="*/ 80741 w 81549"/>
                          <a:gd name="connsiteY18" fmla="*/ 19431 h 32956"/>
                          <a:gd name="connsiteX19" fmla="*/ 70549 w 81549"/>
                          <a:gd name="connsiteY19" fmla="*/ 10382 h 32956"/>
                          <a:gd name="connsiteX20" fmla="*/ 16257 w 81549"/>
                          <a:gd name="connsiteY20" fmla="*/ 381 h 32956"/>
                          <a:gd name="connsiteX21" fmla="*/ 14542 w 81549"/>
                          <a:gd name="connsiteY21" fmla="*/ 190 h 32956"/>
                          <a:gd name="connsiteX22" fmla="*/ 14542 w 81549"/>
                          <a:gd name="connsiteY22" fmla="*/ 190 h 3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549" h="32956">
                            <a:moveTo>
                              <a:pt x="14542" y="9525"/>
                            </a:moveTo>
                            <a:lnTo>
                              <a:pt x="68835" y="19526"/>
                            </a:lnTo>
                            <a:cubicBezTo>
                              <a:pt x="70168" y="19812"/>
                              <a:pt x="71311" y="20764"/>
                              <a:pt x="71692" y="22098"/>
                            </a:cubicBezTo>
                            <a:lnTo>
                              <a:pt x="72073" y="23336"/>
                            </a:lnTo>
                            <a:lnTo>
                              <a:pt x="9494" y="16478"/>
                            </a:lnTo>
                            <a:lnTo>
                              <a:pt x="9970" y="12763"/>
                            </a:lnTo>
                            <a:lnTo>
                              <a:pt x="14542" y="9430"/>
                            </a:lnTo>
                            <a:moveTo>
                              <a:pt x="14542" y="0"/>
                            </a:moveTo>
                            <a:cubicBezTo>
                              <a:pt x="12542" y="0"/>
                              <a:pt x="10637" y="571"/>
                              <a:pt x="9018" y="1810"/>
                            </a:cubicBezTo>
                            <a:lnTo>
                              <a:pt x="4446" y="5143"/>
                            </a:lnTo>
                            <a:cubicBezTo>
                              <a:pt x="2255" y="6667"/>
                              <a:pt x="826" y="9144"/>
                              <a:pt x="541" y="11811"/>
                            </a:cubicBezTo>
                            <a:lnTo>
                              <a:pt x="64" y="15526"/>
                            </a:lnTo>
                            <a:cubicBezTo>
                              <a:pt x="-221" y="18002"/>
                              <a:pt x="445" y="20574"/>
                              <a:pt x="2065" y="22574"/>
                            </a:cubicBezTo>
                            <a:cubicBezTo>
                              <a:pt x="3684" y="24575"/>
                              <a:pt x="5970" y="25813"/>
                              <a:pt x="8446" y="26098"/>
                            </a:cubicBezTo>
                            <a:lnTo>
                              <a:pt x="71026" y="32956"/>
                            </a:lnTo>
                            <a:cubicBezTo>
                              <a:pt x="71026" y="32956"/>
                              <a:pt x="71692" y="32956"/>
                              <a:pt x="72073" y="32956"/>
                            </a:cubicBezTo>
                            <a:cubicBezTo>
                              <a:pt x="74931" y="32956"/>
                              <a:pt x="77598" y="31718"/>
                              <a:pt x="79408" y="29527"/>
                            </a:cubicBezTo>
                            <a:cubicBezTo>
                              <a:pt x="81408" y="27051"/>
                              <a:pt x="82075" y="23717"/>
                              <a:pt x="81122" y="20669"/>
                            </a:cubicBezTo>
                            <a:lnTo>
                              <a:pt x="80741" y="19431"/>
                            </a:lnTo>
                            <a:cubicBezTo>
                              <a:pt x="79312" y="14764"/>
                              <a:pt x="75312" y="11239"/>
                              <a:pt x="70549" y="10382"/>
                            </a:cubicBezTo>
                            <a:lnTo>
                              <a:pt x="16257" y="381"/>
                            </a:lnTo>
                            <a:cubicBezTo>
                              <a:pt x="15685" y="286"/>
                              <a:pt x="15114" y="190"/>
                              <a:pt x="14542" y="190"/>
                            </a:cubicBezTo>
                            <a:lnTo>
                              <a:pt x="14542" y="190"/>
                            </a:lnTo>
                            <a:close/>
                          </a:path>
                        </a:pathLst>
                      </a:custGeom>
                      <a:solidFill>
                        <a:srgbClr val="00A48D"/>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821" name="Graphic 1544">
                      <a:extLst>
                        <a:ext uri="{FF2B5EF4-FFF2-40B4-BE49-F238E27FC236}">
                          <a16:creationId xmlns:a16="http://schemas.microsoft.com/office/drawing/2014/main" id="{E9F790B3-8503-3305-4E08-2B3B6F86C06B}"/>
                        </a:ext>
                      </a:extLst>
                    </p:cNvPr>
                    <p:cNvGrpSpPr/>
                    <p:nvPr/>
                  </p:nvGrpSpPr>
                  <p:grpSpPr>
                    <a:xfrm>
                      <a:off x="5397396" y="1160547"/>
                      <a:ext cx="35909" cy="37147"/>
                      <a:chOff x="5397396" y="1160547"/>
                      <a:chExt cx="35909" cy="37147"/>
                    </a:xfrm>
                  </p:grpSpPr>
                  <p:grpSp>
                    <p:nvGrpSpPr>
                      <p:cNvPr id="834" name="Graphic 1544">
                        <a:extLst>
                          <a:ext uri="{FF2B5EF4-FFF2-40B4-BE49-F238E27FC236}">
                            <a16:creationId xmlns:a16="http://schemas.microsoft.com/office/drawing/2014/main" id="{EF015363-F769-F075-8D15-89693EEA2AD6}"/>
                          </a:ext>
                        </a:extLst>
                      </p:cNvPr>
                      <p:cNvGrpSpPr/>
                      <p:nvPr/>
                    </p:nvGrpSpPr>
                    <p:grpSpPr>
                      <a:xfrm>
                        <a:off x="5397396" y="1160547"/>
                        <a:ext cx="30860" cy="34290"/>
                        <a:chOff x="5397396" y="1160547"/>
                        <a:chExt cx="30860" cy="34290"/>
                      </a:xfrm>
                    </p:grpSpPr>
                    <p:sp>
                      <p:nvSpPr>
                        <p:cNvPr id="847" name="Free-form: Shape 846">
                          <a:extLst>
                            <a:ext uri="{FF2B5EF4-FFF2-40B4-BE49-F238E27FC236}">
                              <a16:creationId xmlns:a16="http://schemas.microsoft.com/office/drawing/2014/main" id="{79FD51CE-395A-0D78-0F3C-5990F1E657B1}"/>
                            </a:ext>
                          </a:extLst>
                        </p:cNvPr>
                        <p:cNvSpPr/>
                        <p:nvPr/>
                      </p:nvSpPr>
                      <p:spPr>
                        <a:xfrm>
                          <a:off x="5402254" y="1165310"/>
                          <a:ext cx="21336" cy="24765"/>
                        </a:xfrm>
                        <a:custGeom>
                          <a:avLst/>
                          <a:gdLst>
                            <a:gd name="connsiteX0" fmla="*/ 8001 w 21336"/>
                            <a:gd name="connsiteY0" fmla="*/ 24765 h 24765"/>
                            <a:gd name="connsiteX1" fmla="*/ 0 w 21336"/>
                            <a:gd name="connsiteY1" fmla="*/ 15811 h 24765"/>
                            <a:gd name="connsiteX2" fmla="*/ 8287 w 21336"/>
                            <a:gd name="connsiteY2" fmla="*/ 1429 h 24765"/>
                            <a:gd name="connsiteX3" fmla="*/ 13335 w 21336"/>
                            <a:gd name="connsiteY3" fmla="*/ 0 h 24765"/>
                            <a:gd name="connsiteX4" fmla="*/ 21336 w 21336"/>
                            <a:gd name="connsiteY4" fmla="*/ 8954 h 24765"/>
                            <a:gd name="connsiteX5" fmla="*/ 13049 w 21336"/>
                            <a:gd name="connsiteY5" fmla="*/ 23336 h 24765"/>
                            <a:gd name="connsiteX6" fmla="*/ 8001 w 21336"/>
                            <a:gd name="connsiteY6" fmla="*/ 24765 h 24765"/>
                            <a:gd name="connsiteX7" fmla="*/ 8001 w 21336"/>
                            <a:gd name="connsiteY7" fmla="*/ 24765 h 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6" h="24765">
                              <a:moveTo>
                                <a:pt x="8001" y="24765"/>
                              </a:moveTo>
                              <a:cubicBezTo>
                                <a:pt x="4001" y="24765"/>
                                <a:pt x="0" y="21717"/>
                                <a:pt x="0" y="15811"/>
                              </a:cubicBezTo>
                              <a:cubicBezTo>
                                <a:pt x="0" y="10382"/>
                                <a:pt x="3524" y="4191"/>
                                <a:pt x="8287" y="1429"/>
                              </a:cubicBezTo>
                              <a:cubicBezTo>
                                <a:pt x="9906" y="476"/>
                                <a:pt x="11621" y="0"/>
                                <a:pt x="13335" y="0"/>
                              </a:cubicBezTo>
                              <a:cubicBezTo>
                                <a:pt x="17336" y="0"/>
                                <a:pt x="21336" y="3048"/>
                                <a:pt x="21336" y="8954"/>
                              </a:cubicBezTo>
                              <a:cubicBezTo>
                                <a:pt x="21336" y="14383"/>
                                <a:pt x="17812" y="20574"/>
                                <a:pt x="13049" y="23336"/>
                              </a:cubicBezTo>
                              <a:cubicBezTo>
                                <a:pt x="11430" y="24289"/>
                                <a:pt x="9716" y="24765"/>
                                <a:pt x="8001" y="24765"/>
                              </a:cubicBezTo>
                              <a:lnTo>
                                <a:pt x="8001" y="24765"/>
                              </a:ln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48" name="Free-form: Shape 847">
                          <a:extLst>
                            <a:ext uri="{FF2B5EF4-FFF2-40B4-BE49-F238E27FC236}">
                              <a16:creationId xmlns:a16="http://schemas.microsoft.com/office/drawing/2014/main" id="{B15BED9D-F31F-E153-6CDE-32FD8C3122C7}"/>
                            </a:ext>
                          </a:extLst>
                        </p:cNvPr>
                        <p:cNvSpPr/>
                        <p:nvPr/>
                      </p:nvSpPr>
                      <p:spPr>
                        <a:xfrm>
                          <a:off x="5397396" y="1160547"/>
                          <a:ext cx="30860" cy="34290"/>
                        </a:xfrm>
                        <a:custGeom>
                          <a:avLst/>
                          <a:gdLst>
                            <a:gd name="connsiteX0" fmla="*/ 18097 w 30860"/>
                            <a:gd name="connsiteY0" fmla="*/ 9525 h 34290"/>
                            <a:gd name="connsiteX1" fmla="*/ 21336 w 30860"/>
                            <a:gd name="connsiteY1" fmla="*/ 13716 h 34290"/>
                            <a:gd name="connsiteX2" fmla="*/ 15430 w 30860"/>
                            <a:gd name="connsiteY2" fmla="*/ 23908 h 34290"/>
                            <a:gd name="connsiteX3" fmla="*/ 12763 w 30860"/>
                            <a:gd name="connsiteY3" fmla="*/ 24670 h 34290"/>
                            <a:gd name="connsiteX4" fmla="*/ 9525 w 30860"/>
                            <a:gd name="connsiteY4" fmla="*/ 20479 h 34290"/>
                            <a:gd name="connsiteX5" fmla="*/ 15430 w 30860"/>
                            <a:gd name="connsiteY5" fmla="*/ 10287 h 34290"/>
                            <a:gd name="connsiteX6" fmla="*/ 18097 w 30860"/>
                            <a:gd name="connsiteY6" fmla="*/ 9525 h 34290"/>
                            <a:gd name="connsiteX7" fmla="*/ 18097 w 30860"/>
                            <a:gd name="connsiteY7" fmla="*/ 0 h 34290"/>
                            <a:gd name="connsiteX8" fmla="*/ 10668 w 30860"/>
                            <a:gd name="connsiteY8" fmla="*/ 2096 h 34290"/>
                            <a:gd name="connsiteX9" fmla="*/ 0 w 30860"/>
                            <a:gd name="connsiteY9" fmla="*/ 20574 h 34290"/>
                            <a:gd name="connsiteX10" fmla="*/ 12763 w 30860"/>
                            <a:gd name="connsiteY10" fmla="*/ 34290 h 34290"/>
                            <a:gd name="connsiteX11" fmla="*/ 20193 w 30860"/>
                            <a:gd name="connsiteY11" fmla="*/ 32195 h 34290"/>
                            <a:gd name="connsiteX12" fmla="*/ 30861 w 30860"/>
                            <a:gd name="connsiteY12" fmla="*/ 13716 h 34290"/>
                            <a:gd name="connsiteX13" fmla="*/ 18097 w 30860"/>
                            <a:gd name="connsiteY13" fmla="*/ 0 h 34290"/>
                            <a:gd name="connsiteX14" fmla="*/ 18097 w 30860"/>
                            <a:gd name="connsiteY14" fmla="*/ 0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60" h="34290">
                              <a:moveTo>
                                <a:pt x="18097" y="9525"/>
                              </a:moveTo>
                              <a:cubicBezTo>
                                <a:pt x="20002" y="9525"/>
                                <a:pt x="21336" y="11049"/>
                                <a:pt x="21336" y="13716"/>
                              </a:cubicBezTo>
                              <a:cubicBezTo>
                                <a:pt x="21336" y="17526"/>
                                <a:pt x="18669" y="22098"/>
                                <a:pt x="15430" y="23908"/>
                              </a:cubicBezTo>
                              <a:cubicBezTo>
                                <a:pt x="14478" y="24479"/>
                                <a:pt x="13621" y="24670"/>
                                <a:pt x="12763" y="24670"/>
                              </a:cubicBezTo>
                              <a:cubicBezTo>
                                <a:pt x="10858" y="24670"/>
                                <a:pt x="9525" y="23146"/>
                                <a:pt x="9525" y="20479"/>
                              </a:cubicBezTo>
                              <a:cubicBezTo>
                                <a:pt x="9525" y="16669"/>
                                <a:pt x="12192" y="12097"/>
                                <a:pt x="15430" y="10287"/>
                              </a:cubicBezTo>
                              <a:cubicBezTo>
                                <a:pt x="16383" y="9716"/>
                                <a:pt x="17240" y="9525"/>
                                <a:pt x="18097" y="9525"/>
                              </a:cubicBezTo>
                              <a:moveTo>
                                <a:pt x="18097" y="0"/>
                              </a:moveTo>
                              <a:cubicBezTo>
                                <a:pt x="15621" y="0"/>
                                <a:pt x="13049" y="667"/>
                                <a:pt x="10668" y="2096"/>
                              </a:cubicBezTo>
                              <a:cubicBezTo>
                                <a:pt x="4477" y="5620"/>
                                <a:pt x="0" y="13430"/>
                                <a:pt x="0" y="20574"/>
                              </a:cubicBezTo>
                              <a:cubicBezTo>
                                <a:pt x="0" y="28385"/>
                                <a:pt x="5524" y="34290"/>
                                <a:pt x="12763" y="34290"/>
                              </a:cubicBezTo>
                              <a:cubicBezTo>
                                <a:pt x="15240" y="34290"/>
                                <a:pt x="17812" y="33623"/>
                                <a:pt x="20193" y="32195"/>
                              </a:cubicBezTo>
                              <a:cubicBezTo>
                                <a:pt x="26384" y="28670"/>
                                <a:pt x="30861" y="20860"/>
                                <a:pt x="30861" y="13716"/>
                              </a:cubicBezTo>
                              <a:cubicBezTo>
                                <a:pt x="30861" y="5905"/>
                                <a:pt x="25336" y="0"/>
                                <a:pt x="18097" y="0"/>
                              </a:cubicBezTo>
                              <a:lnTo>
                                <a:pt x="18097"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835" name="Graphic 1544">
                        <a:extLst>
                          <a:ext uri="{FF2B5EF4-FFF2-40B4-BE49-F238E27FC236}">
                            <a16:creationId xmlns:a16="http://schemas.microsoft.com/office/drawing/2014/main" id="{0DD1D827-FB16-6DF1-C2BB-0D778E4B7608}"/>
                          </a:ext>
                        </a:extLst>
                      </p:cNvPr>
                      <p:cNvGrpSpPr/>
                      <p:nvPr/>
                    </p:nvGrpSpPr>
                    <p:grpSpPr>
                      <a:xfrm>
                        <a:off x="5399167" y="1160928"/>
                        <a:ext cx="32558" cy="36480"/>
                        <a:chOff x="5399167" y="1160928"/>
                        <a:chExt cx="32558" cy="36480"/>
                      </a:xfrm>
                    </p:grpSpPr>
                    <p:sp>
                      <p:nvSpPr>
                        <p:cNvPr id="845" name="Free-form: Shape 844">
                          <a:extLst>
                            <a:ext uri="{FF2B5EF4-FFF2-40B4-BE49-F238E27FC236}">
                              <a16:creationId xmlns:a16="http://schemas.microsoft.com/office/drawing/2014/main" id="{DCA26ACE-B091-F8A4-C859-B6E4965785D5}"/>
                            </a:ext>
                          </a:extLst>
                        </p:cNvPr>
                        <p:cNvSpPr/>
                        <p:nvPr/>
                      </p:nvSpPr>
                      <p:spPr>
                        <a:xfrm>
                          <a:off x="5403979" y="1165691"/>
                          <a:ext cx="22906" cy="26955"/>
                        </a:xfrm>
                        <a:custGeom>
                          <a:avLst/>
                          <a:gdLst>
                            <a:gd name="connsiteX0" fmla="*/ 9800 w 22906"/>
                            <a:gd name="connsiteY0" fmla="*/ 26956 h 26955"/>
                            <a:gd name="connsiteX1" fmla="*/ 7419 w 22906"/>
                            <a:gd name="connsiteY1" fmla="*/ 26289 h 26955"/>
                            <a:gd name="connsiteX2" fmla="*/ 2371 w 22906"/>
                            <a:gd name="connsiteY2" fmla="*/ 23336 h 26955"/>
                            <a:gd name="connsiteX3" fmla="*/ 656 w 22906"/>
                            <a:gd name="connsiteY3" fmla="*/ 16859 h 26955"/>
                            <a:gd name="connsiteX4" fmla="*/ 9038 w 22906"/>
                            <a:gd name="connsiteY4" fmla="*/ 2381 h 26955"/>
                            <a:gd name="connsiteX5" fmla="*/ 11896 w 22906"/>
                            <a:gd name="connsiteY5" fmla="*/ 191 h 26955"/>
                            <a:gd name="connsiteX6" fmla="*/ 13134 w 22906"/>
                            <a:gd name="connsiteY6" fmla="*/ 0 h 26955"/>
                            <a:gd name="connsiteX7" fmla="*/ 15515 w 22906"/>
                            <a:gd name="connsiteY7" fmla="*/ 667 h 26955"/>
                            <a:gd name="connsiteX8" fmla="*/ 20563 w 22906"/>
                            <a:gd name="connsiteY8" fmla="*/ 3620 h 26955"/>
                            <a:gd name="connsiteX9" fmla="*/ 22754 w 22906"/>
                            <a:gd name="connsiteY9" fmla="*/ 6477 h 26955"/>
                            <a:gd name="connsiteX10" fmla="*/ 22278 w 22906"/>
                            <a:gd name="connsiteY10" fmla="*/ 10097 h 26955"/>
                            <a:gd name="connsiteX11" fmla="*/ 13896 w 22906"/>
                            <a:gd name="connsiteY11" fmla="*/ 24575 h 26955"/>
                            <a:gd name="connsiteX12" fmla="*/ 9800 w 22906"/>
                            <a:gd name="connsiteY12" fmla="*/ 26956 h 2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06" h="26955">
                              <a:moveTo>
                                <a:pt x="9800" y="26956"/>
                              </a:moveTo>
                              <a:cubicBezTo>
                                <a:pt x="9038" y="26956"/>
                                <a:pt x="8181" y="26765"/>
                                <a:pt x="7419" y="26289"/>
                              </a:cubicBezTo>
                              <a:lnTo>
                                <a:pt x="2371" y="23336"/>
                              </a:lnTo>
                              <a:cubicBezTo>
                                <a:pt x="85" y="22003"/>
                                <a:pt x="-677" y="19145"/>
                                <a:pt x="656" y="16859"/>
                              </a:cubicBezTo>
                              <a:lnTo>
                                <a:pt x="9038" y="2381"/>
                              </a:lnTo>
                              <a:cubicBezTo>
                                <a:pt x="9705" y="1334"/>
                                <a:pt x="10753" y="476"/>
                                <a:pt x="11896" y="191"/>
                              </a:cubicBezTo>
                              <a:cubicBezTo>
                                <a:pt x="12277" y="95"/>
                                <a:pt x="12753" y="0"/>
                                <a:pt x="13134" y="0"/>
                              </a:cubicBezTo>
                              <a:cubicBezTo>
                                <a:pt x="13991" y="0"/>
                                <a:pt x="14753" y="191"/>
                                <a:pt x="15515" y="667"/>
                              </a:cubicBezTo>
                              <a:lnTo>
                                <a:pt x="20563" y="3620"/>
                              </a:lnTo>
                              <a:cubicBezTo>
                                <a:pt x="21706" y="4286"/>
                                <a:pt x="22468" y="5334"/>
                                <a:pt x="22754" y="6477"/>
                              </a:cubicBezTo>
                              <a:cubicBezTo>
                                <a:pt x="23040" y="7715"/>
                                <a:pt x="22945" y="8954"/>
                                <a:pt x="22278" y="10097"/>
                              </a:cubicBezTo>
                              <a:lnTo>
                                <a:pt x="13896" y="24575"/>
                              </a:lnTo>
                              <a:cubicBezTo>
                                <a:pt x="13039" y="26099"/>
                                <a:pt x="11419" y="26956"/>
                                <a:pt x="9800" y="26956"/>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46" name="Free-form: Shape 845">
                          <a:extLst>
                            <a:ext uri="{FF2B5EF4-FFF2-40B4-BE49-F238E27FC236}">
                              <a16:creationId xmlns:a16="http://schemas.microsoft.com/office/drawing/2014/main" id="{F30F6D0A-59E4-DB35-7E4F-3E51D5E3F36F}"/>
                            </a:ext>
                          </a:extLst>
                        </p:cNvPr>
                        <p:cNvSpPr/>
                        <p:nvPr/>
                      </p:nvSpPr>
                      <p:spPr>
                        <a:xfrm>
                          <a:off x="5399167" y="1160928"/>
                          <a:ext cx="32558" cy="36480"/>
                        </a:xfrm>
                        <a:custGeom>
                          <a:avLst/>
                          <a:gdLst>
                            <a:gd name="connsiteX0" fmla="*/ 17946 w 32558"/>
                            <a:gd name="connsiteY0" fmla="*/ 9525 h 36480"/>
                            <a:gd name="connsiteX1" fmla="*/ 22994 w 32558"/>
                            <a:gd name="connsiteY1" fmla="*/ 12478 h 36480"/>
                            <a:gd name="connsiteX2" fmla="*/ 14612 w 32558"/>
                            <a:gd name="connsiteY2" fmla="*/ 26956 h 36480"/>
                            <a:gd name="connsiteX3" fmla="*/ 9564 w 32558"/>
                            <a:gd name="connsiteY3" fmla="*/ 24003 h 36480"/>
                            <a:gd name="connsiteX4" fmla="*/ 17946 w 32558"/>
                            <a:gd name="connsiteY4" fmla="*/ 9525 h 36480"/>
                            <a:gd name="connsiteX5" fmla="*/ 17946 w 32558"/>
                            <a:gd name="connsiteY5" fmla="*/ 0 h 36480"/>
                            <a:gd name="connsiteX6" fmla="*/ 9659 w 32558"/>
                            <a:gd name="connsiteY6" fmla="*/ 4763 h 36480"/>
                            <a:gd name="connsiteX7" fmla="*/ 1277 w 32558"/>
                            <a:gd name="connsiteY7" fmla="*/ 19241 h 36480"/>
                            <a:gd name="connsiteX8" fmla="*/ 325 w 32558"/>
                            <a:gd name="connsiteY8" fmla="*/ 26480 h 36480"/>
                            <a:gd name="connsiteX9" fmla="*/ 4801 w 32558"/>
                            <a:gd name="connsiteY9" fmla="*/ 32290 h 36480"/>
                            <a:gd name="connsiteX10" fmla="*/ 9850 w 32558"/>
                            <a:gd name="connsiteY10" fmla="*/ 35243 h 36480"/>
                            <a:gd name="connsiteX11" fmla="*/ 14612 w 32558"/>
                            <a:gd name="connsiteY11" fmla="*/ 36481 h 36480"/>
                            <a:gd name="connsiteX12" fmla="*/ 22899 w 32558"/>
                            <a:gd name="connsiteY12" fmla="*/ 31718 h 36480"/>
                            <a:gd name="connsiteX13" fmla="*/ 31281 w 32558"/>
                            <a:gd name="connsiteY13" fmla="*/ 17240 h 36480"/>
                            <a:gd name="connsiteX14" fmla="*/ 32233 w 32558"/>
                            <a:gd name="connsiteY14" fmla="*/ 10001 h 36480"/>
                            <a:gd name="connsiteX15" fmla="*/ 27757 w 32558"/>
                            <a:gd name="connsiteY15" fmla="*/ 4191 h 36480"/>
                            <a:gd name="connsiteX16" fmla="*/ 22708 w 32558"/>
                            <a:gd name="connsiteY16" fmla="*/ 1238 h 36480"/>
                            <a:gd name="connsiteX17" fmla="*/ 17946 w 32558"/>
                            <a:gd name="connsiteY17" fmla="*/ 0 h 36480"/>
                            <a:gd name="connsiteX18" fmla="*/ 17946 w 32558"/>
                            <a:gd name="connsiteY18" fmla="*/ 0 h 3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558" h="36480">
                              <a:moveTo>
                                <a:pt x="17946" y="9525"/>
                              </a:moveTo>
                              <a:lnTo>
                                <a:pt x="22994" y="12478"/>
                              </a:lnTo>
                              <a:lnTo>
                                <a:pt x="14612" y="26956"/>
                              </a:lnTo>
                              <a:lnTo>
                                <a:pt x="9564" y="24003"/>
                              </a:lnTo>
                              <a:lnTo>
                                <a:pt x="17946" y="9525"/>
                              </a:lnTo>
                              <a:moveTo>
                                <a:pt x="17946" y="0"/>
                              </a:moveTo>
                              <a:cubicBezTo>
                                <a:pt x="14612" y="0"/>
                                <a:pt x="11469" y="1715"/>
                                <a:pt x="9659" y="4763"/>
                              </a:cubicBezTo>
                              <a:lnTo>
                                <a:pt x="1277" y="19241"/>
                              </a:lnTo>
                              <a:cubicBezTo>
                                <a:pt x="39" y="21431"/>
                                <a:pt x="-342" y="24003"/>
                                <a:pt x="325" y="26480"/>
                              </a:cubicBezTo>
                              <a:cubicBezTo>
                                <a:pt x="991" y="28956"/>
                                <a:pt x="2611" y="30956"/>
                                <a:pt x="4801" y="32290"/>
                              </a:cubicBezTo>
                              <a:lnTo>
                                <a:pt x="9850" y="35243"/>
                              </a:lnTo>
                              <a:cubicBezTo>
                                <a:pt x="11374" y="36100"/>
                                <a:pt x="12993" y="36481"/>
                                <a:pt x="14612" y="36481"/>
                              </a:cubicBezTo>
                              <a:cubicBezTo>
                                <a:pt x="17946" y="36481"/>
                                <a:pt x="21089" y="34766"/>
                                <a:pt x="22899" y="31718"/>
                              </a:cubicBezTo>
                              <a:lnTo>
                                <a:pt x="31281" y="17240"/>
                              </a:lnTo>
                              <a:cubicBezTo>
                                <a:pt x="32519" y="15049"/>
                                <a:pt x="32900" y="12478"/>
                                <a:pt x="32233" y="10001"/>
                              </a:cubicBezTo>
                              <a:cubicBezTo>
                                <a:pt x="31567" y="7525"/>
                                <a:pt x="29947" y="5524"/>
                                <a:pt x="27757" y="4191"/>
                              </a:cubicBezTo>
                              <a:lnTo>
                                <a:pt x="22708" y="1238"/>
                              </a:lnTo>
                              <a:cubicBezTo>
                                <a:pt x="21184" y="381"/>
                                <a:pt x="19565" y="0"/>
                                <a:pt x="17946" y="0"/>
                              </a:cubicBezTo>
                              <a:lnTo>
                                <a:pt x="17946"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836" name="Graphic 1544">
                        <a:extLst>
                          <a:ext uri="{FF2B5EF4-FFF2-40B4-BE49-F238E27FC236}">
                            <a16:creationId xmlns:a16="http://schemas.microsoft.com/office/drawing/2014/main" id="{5C23AF90-207B-F90D-9079-EBE538E5BBF9}"/>
                          </a:ext>
                        </a:extLst>
                      </p:cNvPr>
                      <p:cNvGrpSpPr/>
                      <p:nvPr/>
                    </p:nvGrpSpPr>
                    <p:grpSpPr>
                      <a:xfrm>
                        <a:off x="5402444" y="1163405"/>
                        <a:ext cx="30860" cy="34289"/>
                        <a:chOff x="5402444" y="1163405"/>
                        <a:chExt cx="30860" cy="34289"/>
                      </a:xfrm>
                    </p:grpSpPr>
                    <p:sp>
                      <p:nvSpPr>
                        <p:cNvPr id="843" name="Free-form: Shape 842">
                          <a:extLst>
                            <a:ext uri="{FF2B5EF4-FFF2-40B4-BE49-F238E27FC236}">
                              <a16:creationId xmlns:a16="http://schemas.microsoft.com/office/drawing/2014/main" id="{8502375D-7799-1FA5-8D8C-5C5C8CE066BF}"/>
                            </a:ext>
                          </a:extLst>
                        </p:cNvPr>
                        <p:cNvSpPr/>
                        <p:nvPr/>
                      </p:nvSpPr>
                      <p:spPr>
                        <a:xfrm>
                          <a:off x="5407302" y="1168263"/>
                          <a:ext cx="21335" cy="24764"/>
                        </a:xfrm>
                        <a:custGeom>
                          <a:avLst/>
                          <a:gdLst>
                            <a:gd name="connsiteX0" fmla="*/ 8001 w 21335"/>
                            <a:gd name="connsiteY0" fmla="*/ 24765 h 24764"/>
                            <a:gd name="connsiteX1" fmla="*/ 0 w 21335"/>
                            <a:gd name="connsiteY1" fmla="*/ 15811 h 24764"/>
                            <a:gd name="connsiteX2" fmla="*/ 8287 w 21335"/>
                            <a:gd name="connsiteY2" fmla="*/ 1429 h 24764"/>
                            <a:gd name="connsiteX3" fmla="*/ 13335 w 21335"/>
                            <a:gd name="connsiteY3" fmla="*/ 0 h 24764"/>
                            <a:gd name="connsiteX4" fmla="*/ 21336 w 21335"/>
                            <a:gd name="connsiteY4" fmla="*/ 8953 h 24764"/>
                            <a:gd name="connsiteX5" fmla="*/ 13049 w 21335"/>
                            <a:gd name="connsiteY5" fmla="*/ 23336 h 24764"/>
                            <a:gd name="connsiteX6" fmla="*/ 8001 w 21335"/>
                            <a:gd name="connsiteY6" fmla="*/ 24765 h 24764"/>
                            <a:gd name="connsiteX7" fmla="*/ 8001 w 21335"/>
                            <a:gd name="connsiteY7" fmla="*/ 24765 h 2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5" h="24764">
                              <a:moveTo>
                                <a:pt x="8001" y="24765"/>
                              </a:moveTo>
                              <a:cubicBezTo>
                                <a:pt x="4001" y="24765"/>
                                <a:pt x="0" y="21717"/>
                                <a:pt x="0" y="15811"/>
                              </a:cubicBezTo>
                              <a:cubicBezTo>
                                <a:pt x="0" y="10382"/>
                                <a:pt x="3620" y="4191"/>
                                <a:pt x="8287" y="1429"/>
                              </a:cubicBezTo>
                              <a:cubicBezTo>
                                <a:pt x="9906" y="476"/>
                                <a:pt x="11620" y="0"/>
                                <a:pt x="13335" y="0"/>
                              </a:cubicBezTo>
                              <a:cubicBezTo>
                                <a:pt x="17335" y="0"/>
                                <a:pt x="21336" y="3048"/>
                                <a:pt x="21336" y="8953"/>
                              </a:cubicBezTo>
                              <a:cubicBezTo>
                                <a:pt x="21336" y="14383"/>
                                <a:pt x="17812" y="20574"/>
                                <a:pt x="13049" y="23336"/>
                              </a:cubicBezTo>
                              <a:cubicBezTo>
                                <a:pt x="11430" y="24289"/>
                                <a:pt x="9716" y="24765"/>
                                <a:pt x="8001" y="24765"/>
                              </a:cubicBezTo>
                              <a:lnTo>
                                <a:pt x="8001" y="24765"/>
                              </a:ln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44" name="Free-form: Shape 843">
                          <a:extLst>
                            <a:ext uri="{FF2B5EF4-FFF2-40B4-BE49-F238E27FC236}">
                              <a16:creationId xmlns:a16="http://schemas.microsoft.com/office/drawing/2014/main" id="{01552A54-DB4B-A004-9B35-DE58E59D726F}"/>
                            </a:ext>
                          </a:extLst>
                        </p:cNvPr>
                        <p:cNvSpPr/>
                        <p:nvPr/>
                      </p:nvSpPr>
                      <p:spPr>
                        <a:xfrm>
                          <a:off x="5402444" y="1163405"/>
                          <a:ext cx="30860" cy="34289"/>
                        </a:xfrm>
                        <a:custGeom>
                          <a:avLst/>
                          <a:gdLst>
                            <a:gd name="connsiteX0" fmla="*/ 18097 w 30860"/>
                            <a:gd name="connsiteY0" fmla="*/ 9525 h 34289"/>
                            <a:gd name="connsiteX1" fmla="*/ 21336 w 30860"/>
                            <a:gd name="connsiteY1" fmla="*/ 13716 h 34289"/>
                            <a:gd name="connsiteX2" fmla="*/ 15431 w 30860"/>
                            <a:gd name="connsiteY2" fmla="*/ 23908 h 34289"/>
                            <a:gd name="connsiteX3" fmla="*/ 12764 w 30860"/>
                            <a:gd name="connsiteY3" fmla="*/ 24670 h 34289"/>
                            <a:gd name="connsiteX4" fmla="*/ 9525 w 30860"/>
                            <a:gd name="connsiteY4" fmla="*/ 20479 h 34289"/>
                            <a:gd name="connsiteX5" fmla="*/ 15431 w 30860"/>
                            <a:gd name="connsiteY5" fmla="*/ 10287 h 34289"/>
                            <a:gd name="connsiteX6" fmla="*/ 18097 w 30860"/>
                            <a:gd name="connsiteY6" fmla="*/ 9525 h 34289"/>
                            <a:gd name="connsiteX7" fmla="*/ 18097 w 30860"/>
                            <a:gd name="connsiteY7" fmla="*/ 0 h 34289"/>
                            <a:gd name="connsiteX8" fmla="*/ 10668 w 30860"/>
                            <a:gd name="connsiteY8" fmla="*/ 2096 h 34289"/>
                            <a:gd name="connsiteX9" fmla="*/ 0 w 30860"/>
                            <a:gd name="connsiteY9" fmla="*/ 20574 h 34289"/>
                            <a:gd name="connsiteX10" fmla="*/ 12764 w 30860"/>
                            <a:gd name="connsiteY10" fmla="*/ 34290 h 34289"/>
                            <a:gd name="connsiteX11" fmla="*/ 20193 w 30860"/>
                            <a:gd name="connsiteY11" fmla="*/ 32195 h 34289"/>
                            <a:gd name="connsiteX12" fmla="*/ 30861 w 30860"/>
                            <a:gd name="connsiteY12" fmla="*/ 13716 h 34289"/>
                            <a:gd name="connsiteX13" fmla="*/ 18097 w 30860"/>
                            <a:gd name="connsiteY13" fmla="*/ 0 h 34289"/>
                            <a:gd name="connsiteX14" fmla="*/ 18097 w 30860"/>
                            <a:gd name="connsiteY14" fmla="*/ 0 h 3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60" h="34289">
                              <a:moveTo>
                                <a:pt x="18097" y="9525"/>
                              </a:moveTo>
                              <a:cubicBezTo>
                                <a:pt x="20003" y="9525"/>
                                <a:pt x="21336" y="11049"/>
                                <a:pt x="21336" y="13716"/>
                              </a:cubicBezTo>
                              <a:cubicBezTo>
                                <a:pt x="21336" y="17526"/>
                                <a:pt x="18669" y="22098"/>
                                <a:pt x="15431" y="23908"/>
                              </a:cubicBezTo>
                              <a:cubicBezTo>
                                <a:pt x="14478" y="24479"/>
                                <a:pt x="13621" y="24670"/>
                                <a:pt x="12764" y="24670"/>
                              </a:cubicBezTo>
                              <a:cubicBezTo>
                                <a:pt x="10859" y="24670"/>
                                <a:pt x="9525" y="23146"/>
                                <a:pt x="9525" y="20479"/>
                              </a:cubicBezTo>
                              <a:cubicBezTo>
                                <a:pt x="9525" y="16669"/>
                                <a:pt x="12192" y="12097"/>
                                <a:pt x="15431" y="10287"/>
                              </a:cubicBezTo>
                              <a:cubicBezTo>
                                <a:pt x="16383" y="9716"/>
                                <a:pt x="17240" y="9525"/>
                                <a:pt x="18097" y="9525"/>
                              </a:cubicBezTo>
                              <a:moveTo>
                                <a:pt x="18097" y="0"/>
                              </a:moveTo>
                              <a:cubicBezTo>
                                <a:pt x="15621" y="0"/>
                                <a:pt x="13049" y="667"/>
                                <a:pt x="10668" y="2096"/>
                              </a:cubicBezTo>
                              <a:cubicBezTo>
                                <a:pt x="4477" y="5620"/>
                                <a:pt x="0" y="13430"/>
                                <a:pt x="0" y="20574"/>
                              </a:cubicBezTo>
                              <a:cubicBezTo>
                                <a:pt x="0" y="28385"/>
                                <a:pt x="5524" y="34290"/>
                                <a:pt x="12764" y="34290"/>
                              </a:cubicBezTo>
                              <a:cubicBezTo>
                                <a:pt x="15240" y="34290"/>
                                <a:pt x="17812" y="33623"/>
                                <a:pt x="20193" y="32195"/>
                              </a:cubicBezTo>
                              <a:cubicBezTo>
                                <a:pt x="26384" y="28670"/>
                                <a:pt x="30861" y="20860"/>
                                <a:pt x="30861" y="13716"/>
                              </a:cubicBezTo>
                              <a:cubicBezTo>
                                <a:pt x="30861" y="5905"/>
                                <a:pt x="25336" y="0"/>
                                <a:pt x="18097" y="0"/>
                              </a:cubicBezTo>
                              <a:lnTo>
                                <a:pt x="18097"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837" name="Graphic 1544">
                        <a:extLst>
                          <a:ext uri="{FF2B5EF4-FFF2-40B4-BE49-F238E27FC236}">
                            <a16:creationId xmlns:a16="http://schemas.microsoft.com/office/drawing/2014/main" id="{AE20EA50-0BBD-DC8A-43BC-1139F86A2ABE}"/>
                          </a:ext>
                        </a:extLst>
                      </p:cNvPr>
                      <p:cNvGrpSpPr/>
                      <p:nvPr/>
                    </p:nvGrpSpPr>
                    <p:grpSpPr>
                      <a:xfrm>
                        <a:off x="5402444" y="1163405"/>
                        <a:ext cx="30860" cy="34289"/>
                        <a:chOff x="5402444" y="1163405"/>
                        <a:chExt cx="30860" cy="34289"/>
                      </a:xfrm>
                    </p:grpSpPr>
                    <p:sp>
                      <p:nvSpPr>
                        <p:cNvPr id="841" name="Free-form: Shape 840">
                          <a:extLst>
                            <a:ext uri="{FF2B5EF4-FFF2-40B4-BE49-F238E27FC236}">
                              <a16:creationId xmlns:a16="http://schemas.microsoft.com/office/drawing/2014/main" id="{CDE5D962-A28D-E437-63F3-55B7244B8389}"/>
                            </a:ext>
                          </a:extLst>
                        </p:cNvPr>
                        <p:cNvSpPr/>
                        <p:nvPr/>
                      </p:nvSpPr>
                      <p:spPr>
                        <a:xfrm>
                          <a:off x="5407302" y="1168263"/>
                          <a:ext cx="21335" cy="24764"/>
                        </a:xfrm>
                        <a:custGeom>
                          <a:avLst/>
                          <a:gdLst>
                            <a:gd name="connsiteX0" fmla="*/ 8001 w 21335"/>
                            <a:gd name="connsiteY0" fmla="*/ 24765 h 24764"/>
                            <a:gd name="connsiteX1" fmla="*/ 0 w 21335"/>
                            <a:gd name="connsiteY1" fmla="*/ 15811 h 24764"/>
                            <a:gd name="connsiteX2" fmla="*/ 8287 w 21335"/>
                            <a:gd name="connsiteY2" fmla="*/ 1429 h 24764"/>
                            <a:gd name="connsiteX3" fmla="*/ 13335 w 21335"/>
                            <a:gd name="connsiteY3" fmla="*/ 0 h 24764"/>
                            <a:gd name="connsiteX4" fmla="*/ 21336 w 21335"/>
                            <a:gd name="connsiteY4" fmla="*/ 8953 h 24764"/>
                            <a:gd name="connsiteX5" fmla="*/ 13049 w 21335"/>
                            <a:gd name="connsiteY5" fmla="*/ 23336 h 24764"/>
                            <a:gd name="connsiteX6" fmla="*/ 8001 w 21335"/>
                            <a:gd name="connsiteY6" fmla="*/ 24765 h 24764"/>
                            <a:gd name="connsiteX7" fmla="*/ 8001 w 21335"/>
                            <a:gd name="connsiteY7" fmla="*/ 24765 h 2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5" h="24764">
                              <a:moveTo>
                                <a:pt x="8001" y="24765"/>
                              </a:moveTo>
                              <a:cubicBezTo>
                                <a:pt x="4001" y="24765"/>
                                <a:pt x="0" y="21717"/>
                                <a:pt x="0" y="15811"/>
                              </a:cubicBezTo>
                              <a:cubicBezTo>
                                <a:pt x="0" y="10382"/>
                                <a:pt x="3620" y="4191"/>
                                <a:pt x="8287" y="1429"/>
                              </a:cubicBezTo>
                              <a:cubicBezTo>
                                <a:pt x="9906" y="476"/>
                                <a:pt x="11620" y="0"/>
                                <a:pt x="13335" y="0"/>
                              </a:cubicBezTo>
                              <a:cubicBezTo>
                                <a:pt x="17335" y="0"/>
                                <a:pt x="21336" y="3048"/>
                                <a:pt x="21336" y="8953"/>
                              </a:cubicBezTo>
                              <a:cubicBezTo>
                                <a:pt x="21336" y="14383"/>
                                <a:pt x="17812" y="20574"/>
                                <a:pt x="13049" y="23336"/>
                              </a:cubicBezTo>
                              <a:cubicBezTo>
                                <a:pt x="11430" y="24289"/>
                                <a:pt x="9716" y="24765"/>
                                <a:pt x="8001" y="24765"/>
                              </a:cubicBezTo>
                              <a:lnTo>
                                <a:pt x="8001" y="24765"/>
                              </a:ln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42" name="Free-form: Shape 841">
                          <a:extLst>
                            <a:ext uri="{FF2B5EF4-FFF2-40B4-BE49-F238E27FC236}">
                              <a16:creationId xmlns:a16="http://schemas.microsoft.com/office/drawing/2014/main" id="{36211131-1BD2-9002-50BA-94851FBCD548}"/>
                            </a:ext>
                          </a:extLst>
                        </p:cNvPr>
                        <p:cNvSpPr/>
                        <p:nvPr/>
                      </p:nvSpPr>
                      <p:spPr>
                        <a:xfrm>
                          <a:off x="5402444" y="1163405"/>
                          <a:ext cx="30860" cy="34289"/>
                        </a:xfrm>
                        <a:custGeom>
                          <a:avLst/>
                          <a:gdLst>
                            <a:gd name="connsiteX0" fmla="*/ 18097 w 30860"/>
                            <a:gd name="connsiteY0" fmla="*/ 9525 h 34289"/>
                            <a:gd name="connsiteX1" fmla="*/ 21336 w 30860"/>
                            <a:gd name="connsiteY1" fmla="*/ 13716 h 34289"/>
                            <a:gd name="connsiteX2" fmla="*/ 15431 w 30860"/>
                            <a:gd name="connsiteY2" fmla="*/ 23908 h 34289"/>
                            <a:gd name="connsiteX3" fmla="*/ 12764 w 30860"/>
                            <a:gd name="connsiteY3" fmla="*/ 24670 h 34289"/>
                            <a:gd name="connsiteX4" fmla="*/ 9525 w 30860"/>
                            <a:gd name="connsiteY4" fmla="*/ 20479 h 34289"/>
                            <a:gd name="connsiteX5" fmla="*/ 15431 w 30860"/>
                            <a:gd name="connsiteY5" fmla="*/ 10287 h 34289"/>
                            <a:gd name="connsiteX6" fmla="*/ 18097 w 30860"/>
                            <a:gd name="connsiteY6" fmla="*/ 9525 h 34289"/>
                            <a:gd name="connsiteX7" fmla="*/ 18097 w 30860"/>
                            <a:gd name="connsiteY7" fmla="*/ 0 h 34289"/>
                            <a:gd name="connsiteX8" fmla="*/ 10668 w 30860"/>
                            <a:gd name="connsiteY8" fmla="*/ 2096 h 34289"/>
                            <a:gd name="connsiteX9" fmla="*/ 0 w 30860"/>
                            <a:gd name="connsiteY9" fmla="*/ 20574 h 34289"/>
                            <a:gd name="connsiteX10" fmla="*/ 12764 w 30860"/>
                            <a:gd name="connsiteY10" fmla="*/ 34290 h 34289"/>
                            <a:gd name="connsiteX11" fmla="*/ 20193 w 30860"/>
                            <a:gd name="connsiteY11" fmla="*/ 32195 h 34289"/>
                            <a:gd name="connsiteX12" fmla="*/ 30861 w 30860"/>
                            <a:gd name="connsiteY12" fmla="*/ 13716 h 34289"/>
                            <a:gd name="connsiteX13" fmla="*/ 18097 w 30860"/>
                            <a:gd name="connsiteY13" fmla="*/ 0 h 34289"/>
                            <a:gd name="connsiteX14" fmla="*/ 18097 w 30860"/>
                            <a:gd name="connsiteY14" fmla="*/ 0 h 3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60" h="34289">
                              <a:moveTo>
                                <a:pt x="18097" y="9525"/>
                              </a:moveTo>
                              <a:cubicBezTo>
                                <a:pt x="20003" y="9525"/>
                                <a:pt x="21336" y="11049"/>
                                <a:pt x="21336" y="13716"/>
                              </a:cubicBezTo>
                              <a:cubicBezTo>
                                <a:pt x="21336" y="17526"/>
                                <a:pt x="18669" y="22098"/>
                                <a:pt x="15431" y="23908"/>
                              </a:cubicBezTo>
                              <a:cubicBezTo>
                                <a:pt x="14478" y="24479"/>
                                <a:pt x="13621" y="24670"/>
                                <a:pt x="12764" y="24670"/>
                              </a:cubicBezTo>
                              <a:cubicBezTo>
                                <a:pt x="10859" y="24670"/>
                                <a:pt x="9525" y="23146"/>
                                <a:pt x="9525" y="20479"/>
                              </a:cubicBezTo>
                              <a:cubicBezTo>
                                <a:pt x="9525" y="16669"/>
                                <a:pt x="12192" y="12097"/>
                                <a:pt x="15431" y="10287"/>
                              </a:cubicBezTo>
                              <a:cubicBezTo>
                                <a:pt x="16383" y="9716"/>
                                <a:pt x="17240" y="9525"/>
                                <a:pt x="18097" y="9525"/>
                              </a:cubicBezTo>
                              <a:moveTo>
                                <a:pt x="18097" y="0"/>
                              </a:moveTo>
                              <a:cubicBezTo>
                                <a:pt x="15621" y="0"/>
                                <a:pt x="13049" y="667"/>
                                <a:pt x="10668" y="2096"/>
                              </a:cubicBezTo>
                              <a:cubicBezTo>
                                <a:pt x="4477" y="5620"/>
                                <a:pt x="0" y="13430"/>
                                <a:pt x="0" y="20574"/>
                              </a:cubicBezTo>
                              <a:cubicBezTo>
                                <a:pt x="0" y="28385"/>
                                <a:pt x="5524" y="34290"/>
                                <a:pt x="12764" y="34290"/>
                              </a:cubicBezTo>
                              <a:cubicBezTo>
                                <a:pt x="15240" y="34290"/>
                                <a:pt x="17812" y="33623"/>
                                <a:pt x="20193" y="32195"/>
                              </a:cubicBezTo>
                              <a:cubicBezTo>
                                <a:pt x="26384" y="28670"/>
                                <a:pt x="30861" y="20860"/>
                                <a:pt x="30861" y="13716"/>
                              </a:cubicBezTo>
                              <a:cubicBezTo>
                                <a:pt x="30861" y="5905"/>
                                <a:pt x="25336" y="0"/>
                                <a:pt x="18097" y="0"/>
                              </a:cubicBezTo>
                              <a:lnTo>
                                <a:pt x="18097"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838" name="Graphic 1544">
                        <a:extLst>
                          <a:ext uri="{FF2B5EF4-FFF2-40B4-BE49-F238E27FC236}">
                            <a16:creationId xmlns:a16="http://schemas.microsoft.com/office/drawing/2014/main" id="{8813B961-AEFE-23A8-DA27-A949543F5626}"/>
                          </a:ext>
                        </a:extLst>
                      </p:cNvPr>
                      <p:cNvGrpSpPr/>
                      <p:nvPr/>
                    </p:nvGrpSpPr>
                    <p:grpSpPr>
                      <a:xfrm>
                        <a:off x="5405302" y="1166167"/>
                        <a:ext cx="28003" cy="30575"/>
                        <a:chOff x="5405302" y="1166167"/>
                        <a:chExt cx="28003" cy="30575"/>
                      </a:xfrm>
                    </p:grpSpPr>
                    <p:sp>
                      <p:nvSpPr>
                        <p:cNvPr id="839" name="Free-form: Shape 838">
                          <a:extLst>
                            <a:ext uri="{FF2B5EF4-FFF2-40B4-BE49-F238E27FC236}">
                              <a16:creationId xmlns:a16="http://schemas.microsoft.com/office/drawing/2014/main" id="{F70EFA4C-F0C1-2682-4566-46548426AA77}"/>
                            </a:ext>
                          </a:extLst>
                        </p:cNvPr>
                        <p:cNvSpPr/>
                        <p:nvPr/>
                      </p:nvSpPr>
                      <p:spPr>
                        <a:xfrm>
                          <a:off x="5410160" y="1170930"/>
                          <a:ext cx="18478" cy="20954"/>
                        </a:xfrm>
                        <a:custGeom>
                          <a:avLst/>
                          <a:gdLst>
                            <a:gd name="connsiteX0" fmla="*/ 7239 w 18478"/>
                            <a:gd name="connsiteY0" fmla="*/ 20955 h 20954"/>
                            <a:gd name="connsiteX1" fmla="*/ 0 w 18478"/>
                            <a:gd name="connsiteY1" fmla="*/ 13049 h 20954"/>
                            <a:gd name="connsiteX2" fmla="*/ 6858 w 18478"/>
                            <a:gd name="connsiteY2" fmla="*/ 1238 h 20954"/>
                            <a:gd name="connsiteX3" fmla="*/ 11240 w 18478"/>
                            <a:gd name="connsiteY3" fmla="*/ 0 h 20954"/>
                            <a:gd name="connsiteX4" fmla="*/ 18479 w 18478"/>
                            <a:gd name="connsiteY4" fmla="*/ 7906 h 20954"/>
                            <a:gd name="connsiteX5" fmla="*/ 11621 w 18478"/>
                            <a:gd name="connsiteY5" fmla="*/ 19717 h 20954"/>
                            <a:gd name="connsiteX6" fmla="*/ 7239 w 18478"/>
                            <a:gd name="connsiteY6" fmla="*/ 20955 h 2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78" h="20954">
                              <a:moveTo>
                                <a:pt x="7239" y="20955"/>
                              </a:moveTo>
                              <a:cubicBezTo>
                                <a:pt x="3048" y="20955"/>
                                <a:pt x="0" y="17621"/>
                                <a:pt x="0" y="13049"/>
                              </a:cubicBezTo>
                              <a:cubicBezTo>
                                <a:pt x="0" y="8477"/>
                                <a:pt x="2858" y="3524"/>
                                <a:pt x="6858" y="1238"/>
                              </a:cubicBezTo>
                              <a:cubicBezTo>
                                <a:pt x="8287" y="381"/>
                                <a:pt x="9716" y="0"/>
                                <a:pt x="11240" y="0"/>
                              </a:cubicBezTo>
                              <a:cubicBezTo>
                                <a:pt x="15431" y="0"/>
                                <a:pt x="18479" y="3334"/>
                                <a:pt x="18479" y="7906"/>
                              </a:cubicBezTo>
                              <a:cubicBezTo>
                                <a:pt x="18479" y="12478"/>
                                <a:pt x="15621" y="17431"/>
                                <a:pt x="11621" y="19717"/>
                              </a:cubicBezTo>
                              <a:cubicBezTo>
                                <a:pt x="10192" y="20574"/>
                                <a:pt x="8763" y="20955"/>
                                <a:pt x="7239" y="20955"/>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40" name="Free-form: Shape 839">
                          <a:extLst>
                            <a:ext uri="{FF2B5EF4-FFF2-40B4-BE49-F238E27FC236}">
                              <a16:creationId xmlns:a16="http://schemas.microsoft.com/office/drawing/2014/main" id="{A7D1E699-7BBF-8828-5A78-74568AD431C9}"/>
                            </a:ext>
                          </a:extLst>
                        </p:cNvPr>
                        <p:cNvSpPr/>
                        <p:nvPr/>
                      </p:nvSpPr>
                      <p:spPr>
                        <a:xfrm>
                          <a:off x="5405302" y="1166167"/>
                          <a:ext cx="28003" cy="30575"/>
                        </a:xfrm>
                        <a:custGeom>
                          <a:avLst/>
                          <a:gdLst>
                            <a:gd name="connsiteX0" fmla="*/ 16002 w 28003"/>
                            <a:gd name="connsiteY0" fmla="*/ 9525 h 30575"/>
                            <a:gd name="connsiteX1" fmla="*/ 18478 w 28003"/>
                            <a:gd name="connsiteY1" fmla="*/ 12668 h 30575"/>
                            <a:gd name="connsiteX2" fmla="*/ 14002 w 28003"/>
                            <a:gd name="connsiteY2" fmla="*/ 20384 h 30575"/>
                            <a:gd name="connsiteX3" fmla="*/ 12001 w 28003"/>
                            <a:gd name="connsiteY3" fmla="*/ 20955 h 30575"/>
                            <a:gd name="connsiteX4" fmla="*/ 9525 w 28003"/>
                            <a:gd name="connsiteY4" fmla="*/ 17812 h 30575"/>
                            <a:gd name="connsiteX5" fmla="*/ 14002 w 28003"/>
                            <a:gd name="connsiteY5" fmla="*/ 10097 h 30575"/>
                            <a:gd name="connsiteX6" fmla="*/ 16002 w 28003"/>
                            <a:gd name="connsiteY6" fmla="*/ 9525 h 30575"/>
                            <a:gd name="connsiteX7" fmla="*/ 16002 w 28003"/>
                            <a:gd name="connsiteY7" fmla="*/ 0 h 30575"/>
                            <a:gd name="connsiteX8" fmla="*/ 9239 w 28003"/>
                            <a:gd name="connsiteY8" fmla="*/ 1905 h 30575"/>
                            <a:gd name="connsiteX9" fmla="*/ 0 w 28003"/>
                            <a:gd name="connsiteY9" fmla="*/ 17907 h 30575"/>
                            <a:gd name="connsiteX10" fmla="*/ 12001 w 28003"/>
                            <a:gd name="connsiteY10" fmla="*/ 30575 h 30575"/>
                            <a:gd name="connsiteX11" fmla="*/ 18764 w 28003"/>
                            <a:gd name="connsiteY11" fmla="*/ 28670 h 30575"/>
                            <a:gd name="connsiteX12" fmla="*/ 28003 w 28003"/>
                            <a:gd name="connsiteY12" fmla="*/ 12668 h 30575"/>
                            <a:gd name="connsiteX13" fmla="*/ 16002 w 28003"/>
                            <a:gd name="connsiteY13" fmla="*/ 0 h 30575"/>
                            <a:gd name="connsiteX14" fmla="*/ 16002 w 28003"/>
                            <a:gd name="connsiteY14" fmla="*/ 0 h 3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03" h="30575">
                              <a:moveTo>
                                <a:pt x="16002" y="9525"/>
                              </a:moveTo>
                              <a:cubicBezTo>
                                <a:pt x="17431" y="9525"/>
                                <a:pt x="18478" y="10668"/>
                                <a:pt x="18478" y="12668"/>
                              </a:cubicBezTo>
                              <a:cubicBezTo>
                                <a:pt x="18478" y="15526"/>
                                <a:pt x="16478" y="18955"/>
                                <a:pt x="14002" y="20384"/>
                              </a:cubicBezTo>
                              <a:cubicBezTo>
                                <a:pt x="13240" y="20765"/>
                                <a:pt x="12573" y="20955"/>
                                <a:pt x="12001" y="20955"/>
                              </a:cubicBezTo>
                              <a:cubicBezTo>
                                <a:pt x="10573" y="20955"/>
                                <a:pt x="9525" y="19812"/>
                                <a:pt x="9525" y="17812"/>
                              </a:cubicBezTo>
                              <a:cubicBezTo>
                                <a:pt x="9525" y="14954"/>
                                <a:pt x="11525" y="11525"/>
                                <a:pt x="14002" y="10097"/>
                              </a:cubicBezTo>
                              <a:cubicBezTo>
                                <a:pt x="14764" y="9716"/>
                                <a:pt x="15430" y="9525"/>
                                <a:pt x="16002" y="9525"/>
                              </a:cubicBezTo>
                              <a:moveTo>
                                <a:pt x="16002" y="0"/>
                              </a:moveTo>
                              <a:cubicBezTo>
                                <a:pt x="13716" y="0"/>
                                <a:pt x="11430" y="667"/>
                                <a:pt x="9239" y="1905"/>
                              </a:cubicBezTo>
                              <a:cubicBezTo>
                                <a:pt x="3810" y="5048"/>
                                <a:pt x="0" y="11621"/>
                                <a:pt x="0" y="17907"/>
                              </a:cubicBezTo>
                              <a:cubicBezTo>
                                <a:pt x="0" y="25146"/>
                                <a:pt x="5143" y="30575"/>
                                <a:pt x="12001" y="30575"/>
                              </a:cubicBezTo>
                              <a:cubicBezTo>
                                <a:pt x="14288" y="30575"/>
                                <a:pt x="16573" y="29908"/>
                                <a:pt x="18764" y="28670"/>
                              </a:cubicBezTo>
                              <a:cubicBezTo>
                                <a:pt x="24193" y="25527"/>
                                <a:pt x="28003" y="18955"/>
                                <a:pt x="28003" y="12668"/>
                              </a:cubicBezTo>
                              <a:cubicBezTo>
                                <a:pt x="28003" y="5429"/>
                                <a:pt x="22860" y="0"/>
                                <a:pt x="16002" y="0"/>
                              </a:cubicBezTo>
                              <a:lnTo>
                                <a:pt x="16002"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nvGrpSpPr>
                    <p:cNvPr id="822" name="Graphic 1544">
                      <a:extLst>
                        <a:ext uri="{FF2B5EF4-FFF2-40B4-BE49-F238E27FC236}">
                          <a16:creationId xmlns:a16="http://schemas.microsoft.com/office/drawing/2014/main" id="{A166ABD4-7EFD-93C6-CAF1-F77BEF7E29EB}"/>
                        </a:ext>
                      </a:extLst>
                    </p:cNvPr>
                    <p:cNvGrpSpPr/>
                    <p:nvPr/>
                  </p:nvGrpSpPr>
                  <p:grpSpPr>
                    <a:xfrm>
                      <a:off x="5402540" y="1159119"/>
                      <a:ext cx="25907" cy="24669"/>
                      <a:chOff x="5402540" y="1159119"/>
                      <a:chExt cx="25907" cy="24669"/>
                    </a:xfrm>
                  </p:grpSpPr>
                  <p:sp>
                    <p:nvSpPr>
                      <p:cNvPr id="832" name="Free-form: Shape 831">
                        <a:extLst>
                          <a:ext uri="{FF2B5EF4-FFF2-40B4-BE49-F238E27FC236}">
                            <a16:creationId xmlns:a16="http://schemas.microsoft.com/office/drawing/2014/main" id="{C71AC15F-D931-2F30-67B9-A25512B129CD}"/>
                          </a:ext>
                        </a:extLst>
                      </p:cNvPr>
                      <p:cNvSpPr/>
                      <p:nvPr/>
                    </p:nvSpPr>
                    <p:spPr>
                      <a:xfrm>
                        <a:off x="5407302" y="1163977"/>
                        <a:ext cx="16287" cy="15144"/>
                      </a:xfrm>
                      <a:custGeom>
                        <a:avLst/>
                        <a:gdLst>
                          <a:gd name="connsiteX0" fmla="*/ 7430 w 16287"/>
                          <a:gd name="connsiteY0" fmla="*/ 15145 h 15144"/>
                          <a:gd name="connsiteX1" fmla="*/ 0 w 16287"/>
                          <a:gd name="connsiteY1" fmla="*/ 8477 h 15144"/>
                          <a:gd name="connsiteX2" fmla="*/ 0 w 16287"/>
                          <a:gd name="connsiteY2" fmla="*/ 5905 h 15144"/>
                          <a:gd name="connsiteX3" fmla="*/ 381 w 16287"/>
                          <a:gd name="connsiteY3" fmla="*/ 4667 h 15144"/>
                          <a:gd name="connsiteX4" fmla="*/ 8287 w 16287"/>
                          <a:gd name="connsiteY4" fmla="*/ 0 h 15144"/>
                          <a:gd name="connsiteX5" fmla="*/ 16288 w 16287"/>
                          <a:gd name="connsiteY5" fmla="*/ 6763 h 15144"/>
                          <a:gd name="connsiteX6" fmla="*/ 15811 w 16287"/>
                          <a:gd name="connsiteY6" fmla="*/ 10477 h 15144"/>
                          <a:gd name="connsiteX7" fmla="*/ 8287 w 16287"/>
                          <a:gd name="connsiteY7" fmla="*/ 15049 h 15144"/>
                          <a:gd name="connsiteX8" fmla="*/ 7525 w 16287"/>
                          <a:gd name="connsiteY8" fmla="*/ 15049 h 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7" h="15144">
                            <a:moveTo>
                              <a:pt x="7430" y="15145"/>
                            </a:moveTo>
                            <a:cubicBezTo>
                              <a:pt x="2762" y="14859"/>
                              <a:pt x="191" y="11525"/>
                              <a:pt x="0" y="8477"/>
                            </a:cubicBezTo>
                            <a:lnTo>
                              <a:pt x="0" y="5905"/>
                            </a:lnTo>
                            <a:cubicBezTo>
                              <a:pt x="0" y="5905"/>
                              <a:pt x="286" y="5048"/>
                              <a:pt x="381" y="4667"/>
                            </a:cubicBezTo>
                            <a:cubicBezTo>
                              <a:pt x="1143" y="2572"/>
                              <a:pt x="3620" y="0"/>
                              <a:pt x="8287" y="0"/>
                            </a:cubicBezTo>
                            <a:cubicBezTo>
                              <a:pt x="13145" y="190"/>
                              <a:pt x="16288" y="2953"/>
                              <a:pt x="16288" y="6763"/>
                            </a:cubicBezTo>
                            <a:cubicBezTo>
                              <a:pt x="16288" y="9049"/>
                              <a:pt x="16097" y="9906"/>
                              <a:pt x="15811" y="10477"/>
                            </a:cubicBezTo>
                            <a:cubicBezTo>
                              <a:pt x="15049" y="12573"/>
                              <a:pt x="12573" y="15049"/>
                              <a:pt x="8287" y="15049"/>
                            </a:cubicBezTo>
                            <a:cubicBezTo>
                              <a:pt x="8192" y="15049"/>
                              <a:pt x="7620" y="15049"/>
                              <a:pt x="7525" y="15049"/>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33" name="Free-form: Shape 832">
                        <a:extLst>
                          <a:ext uri="{FF2B5EF4-FFF2-40B4-BE49-F238E27FC236}">
                            <a16:creationId xmlns:a16="http://schemas.microsoft.com/office/drawing/2014/main" id="{AB0BC0A0-E1F0-8D9E-02E0-9B96031426E8}"/>
                          </a:ext>
                        </a:extLst>
                      </p:cNvPr>
                      <p:cNvSpPr/>
                      <p:nvPr/>
                    </p:nvSpPr>
                    <p:spPr>
                      <a:xfrm>
                        <a:off x="5402540" y="1159119"/>
                        <a:ext cx="25907" cy="24669"/>
                      </a:xfrm>
                      <a:custGeom>
                        <a:avLst/>
                        <a:gdLst>
                          <a:gd name="connsiteX0" fmla="*/ 13049 w 25907"/>
                          <a:gd name="connsiteY0" fmla="*/ 9620 h 24669"/>
                          <a:gd name="connsiteX1" fmla="*/ 13049 w 25907"/>
                          <a:gd name="connsiteY1" fmla="*/ 9620 h 24669"/>
                          <a:gd name="connsiteX2" fmla="*/ 16288 w 25907"/>
                          <a:gd name="connsiteY2" fmla="*/ 11621 h 24669"/>
                          <a:gd name="connsiteX3" fmla="*/ 16193 w 25907"/>
                          <a:gd name="connsiteY3" fmla="*/ 13621 h 24669"/>
                          <a:gd name="connsiteX4" fmla="*/ 13049 w 25907"/>
                          <a:gd name="connsiteY4" fmla="*/ 15240 h 24669"/>
                          <a:gd name="connsiteX5" fmla="*/ 12573 w 25907"/>
                          <a:gd name="connsiteY5" fmla="*/ 15240 h 24669"/>
                          <a:gd name="connsiteX6" fmla="*/ 9525 w 25907"/>
                          <a:gd name="connsiteY6" fmla="*/ 13049 h 24669"/>
                          <a:gd name="connsiteX7" fmla="*/ 9525 w 25907"/>
                          <a:gd name="connsiteY7" fmla="*/ 11144 h 24669"/>
                          <a:gd name="connsiteX8" fmla="*/ 13049 w 25907"/>
                          <a:gd name="connsiteY8" fmla="*/ 9715 h 24669"/>
                          <a:gd name="connsiteX9" fmla="*/ 13049 w 25907"/>
                          <a:gd name="connsiteY9" fmla="*/ 95 h 24669"/>
                          <a:gd name="connsiteX10" fmla="*/ 667 w 25907"/>
                          <a:gd name="connsiteY10" fmla="*/ 7906 h 24669"/>
                          <a:gd name="connsiteX11" fmla="*/ 191 w 25907"/>
                          <a:gd name="connsiteY11" fmla="*/ 10382 h 24669"/>
                          <a:gd name="connsiteX12" fmla="*/ 191 w 25907"/>
                          <a:gd name="connsiteY12" fmla="*/ 12287 h 24669"/>
                          <a:gd name="connsiteX13" fmla="*/ 0 w 25907"/>
                          <a:gd name="connsiteY13" fmla="*/ 13526 h 24669"/>
                          <a:gd name="connsiteX14" fmla="*/ 11906 w 25907"/>
                          <a:gd name="connsiteY14" fmla="*/ 24670 h 24669"/>
                          <a:gd name="connsiteX15" fmla="*/ 13049 w 25907"/>
                          <a:gd name="connsiteY15" fmla="*/ 24670 h 24669"/>
                          <a:gd name="connsiteX16" fmla="*/ 25146 w 25907"/>
                          <a:gd name="connsiteY16" fmla="*/ 16859 h 24669"/>
                          <a:gd name="connsiteX17" fmla="*/ 25908 w 25907"/>
                          <a:gd name="connsiteY17" fmla="*/ 11525 h 24669"/>
                          <a:gd name="connsiteX18" fmla="*/ 13526 w 25907"/>
                          <a:gd name="connsiteY18" fmla="*/ 0 h 24669"/>
                          <a:gd name="connsiteX19" fmla="*/ 13145 w 25907"/>
                          <a:gd name="connsiteY19" fmla="*/ 0 h 24669"/>
                          <a:gd name="connsiteX20" fmla="*/ 13145 w 25907"/>
                          <a:gd name="connsiteY20" fmla="*/ 0 h 2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907" h="24669">
                            <a:moveTo>
                              <a:pt x="13049" y="9620"/>
                            </a:moveTo>
                            <a:cubicBezTo>
                              <a:pt x="13049" y="9620"/>
                              <a:pt x="13049" y="9620"/>
                              <a:pt x="13049" y="9620"/>
                            </a:cubicBezTo>
                            <a:cubicBezTo>
                              <a:pt x="13049" y="9620"/>
                              <a:pt x="16288" y="9715"/>
                              <a:pt x="16288" y="11621"/>
                            </a:cubicBezTo>
                            <a:cubicBezTo>
                              <a:pt x="16288" y="13335"/>
                              <a:pt x="16193" y="13621"/>
                              <a:pt x="16193" y="13621"/>
                            </a:cubicBezTo>
                            <a:cubicBezTo>
                              <a:pt x="16193" y="13621"/>
                              <a:pt x="15621" y="15240"/>
                              <a:pt x="13049" y="15240"/>
                            </a:cubicBezTo>
                            <a:cubicBezTo>
                              <a:pt x="12859" y="15240"/>
                              <a:pt x="12764" y="15240"/>
                              <a:pt x="12573" y="15240"/>
                            </a:cubicBezTo>
                            <a:cubicBezTo>
                              <a:pt x="9620" y="15049"/>
                              <a:pt x="9525" y="13049"/>
                              <a:pt x="9525" y="13049"/>
                            </a:cubicBezTo>
                            <a:lnTo>
                              <a:pt x="9525" y="11144"/>
                            </a:lnTo>
                            <a:cubicBezTo>
                              <a:pt x="9525" y="11144"/>
                              <a:pt x="10192" y="9715"/>
                              <a:pt x="13049" y="9715"/>
                            </a:cubicBezTo>
                            <a:moveTo>
                              <a:pt x="13049" y="95"/>
                            </a:moveTo>
                            <a:cubicBezTo>
                              <a:pt x="5906" y="95"/>
                              <a:pt x="1905" y="4286"/>
                              <a:pt x="667" y="7906"/>
                            </a:cubicBezTo>
                            <a:cubicBezTo>
                              <a:pt x="381" y="8668"/>
                              <a:pt x="191" y="9525"/>
                              <a:pt x="191" y="10382"/>
                            </a:cubicBezTo>
                            <a:lnTo>
                              <a:pt x="191" y="12287"/>
                            </a:lnTo>
                            <a:cubicBezTo>
                              <a:pt x="191" y="12287"/>
                              <a:pt x="0" y="13145"/>
                              <a:pt x="0" y="13526"/>
                            </a:cubicBezTo>
                            <a:cubicBezTo>
                              <a:pt x="286" y="18669"/>
                              <a:pt x="4477" y="24194"/>
                              <a:pt x="11906" y="24670"/>
                            </a:cubicBezTo>
                            <a:cubicBezTo>
                              <a:pt x="12097" y="24670"/>
                              <a:pt x="12764" y="24670"/>
                              <a:pt x="13049" y="24670"/>
                            </a:cubicBezTo>
                            <a:cubicBezTo>
                              <a:pt x="19812" y="24670"/>
                              <a:pt x="23813" y="20479"/>
                              <a:pt x="25146" y="16859"/>
                            </a:cubicBezTo>
                            <a:cubicBezTo>
                              <a:pt x="25622" y="15526"/>
                              <a:pt x="25908" y="14002"/>
                              <a:pt x="25908" y="11525"/>
                            </a:cubicBezTo>
                            <a:cubicBezTo>
                              <a:pt x="25908" y="5048"/>
                              <a:pt x="20669" y="190"/>
                              <a:pt x="13526" y="0"/>
                            </a:cubicBezTo>
                            <a:cubicBezTo>
                              <a:pt x="13430" y="0"/>
                              <a:pt x="13240" y="0"/>
                              <a:pt x="13145" y="0"/>
                            </a:cubicBezTo>
                            <a:lnTo>
                              <a:pt x="13145"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823" name="Graphic 1544">
                      <a:extLst>
                        <a:ext uri="{FF2B5EF4-FFF2-40B4-BE49-F238E27FC236}">
                          <a16:creationId xmlns:a16="http://schemas.microsoft.com/office/drawing/2014/main" id="{D93E74E8-808D-5758-61A7-9D2E6A424505}"/>
                        </a:ext>
                      </a:extLst>
                    </p:cNvPr>
                    <p:cNvGrpSpPr/>
                    <p:nvPr/>
                  </p:nvGrpSpPr>
                  <p:grpSpPr>
                    <a:xfrm>
                      <a:off x="5396885" y="1173597"/>
                      <a:ext cx="25537" cy="25050"/>
                      <a:chOff x="5396885" y="1173597"/>
                      <a:chExt cx="25537" cy="25050"/>
                    </a:xfrm>
                  </p:grpSpPr>
                  <p:sp>
                    <p:nvSpPr>
                      <p:cNvPr id="830" name="Free-form: Shape 829">
                        <a:extLst>
                          <a:ext uri="{FF2B5EF4-FFF2-40B4-BE49-F238E27FC236}">
                            <a16:creationId xmlns:a16="http://schemas.microsoft.com/office/drawing/2014/main" id="{0E44F1AB-1A8D-F542-12AF-7649CE147E44}"/>
                          </a:ext>
                        </a:extLst>
                      </p:cNvPr>
                      <p:cNvSpPr/>
                      <p:nvPr/>
                    </p:nvSpPr>
                    <p:spPr>
                      <a:xfrm>
                        <a:off x="5401706" y="1178359"/>
                        <a:ext cx="15830" cy="15525"/>
                      </a:xfrm>
                      <a:custGeom>
                        <a:avLst/>
                        <a:gdLst>
                          <a:gd name="connsiteX0" fmla="*/ 8834 w 15830"/>
                          <a:gd name="connsiteY0" fmla="*/ 15526 h 15525"/>
                          <a:gd name="connsiteX1" fmla="*/ 3405 w 15830"/>
                          <a:gd name="connsiteY1" fmla="*/ 13335 h 15525"/>
                          <a:gd name="connsiteX2" fmla="*/ 1024 w 15830"/>
                          <a:gd name="connsiteY2" fmla="*/ 3715 h 15525"/>
                          <a:gd name="connsiteX3" fmla="*/ 2072 w 15830"/>
                          <a:gd name="connsiteY3" fmla="*/ 2191 h 15525"/>
                          <a:gd name="connsiteX4" fmla="*/ 3215 w 15830"/>
                          <a:gd name="connsiteY4" fmla="*/ 1143 h 15525"/>
                          <a:gd name="connsiteX5" fmla="*/ 7025 w 15830"/>
                          <a:gd name="connsiteY5" fmla="*/ 0 h 15525"/>
                          <a:gd name="connsiteX6" fmla="*/ 14264 w 15830"/>
                          <a:gd name="connsiteY6" fmla="*/ 5048 h 15525"/>
                          <a:gd name="connsiteX7" fmla="*/ 14835 w 15830"/>
                          <a:gd name="connsiteY7" fmla="*/ 12192 h 15525"/>
                          <a:gd name="connsiteX8" fmla="*/ 13502 w 15830"/>
                          <a:gd name="connsiteY8" fmla="*/ 13716 h 15525"/>
                          <a:gd name="connsiteX9" fmla="*/ 12454 w 15830"/>
                          <a:gd name="connsiteY9" fmla="*/ 14573 h 15525"/>
                          <a:gd name="connsiteX10" fmla="*/ 8834 w 15830"/>
                          <a:gd name="connsiteY10" fmla="*/ 15526 h 1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30" h="15525">
                            <a:moveTo>
                              <a:pt x="8834" y="15526"/>
                            </a:moveTo>
                            <a:cubicBezTo>
                              <a:pt x="7501" y="15526"/>
                              <a:pt x="5501" y="15145"/>
                              <a:pt x="3405" y="13335"/>
                            </a:cubicBezTo>
                            <a:cubicBezTo>
                              <a:pt x="-1929" y="8763"/>
                              <a:pt x="452" y="4477"/>
                              <a:pt x="1024" y="3715"/>
                            </a:cubicBezTo>
                            <a:cubicBezTo>
                              <a:pt x="1500" y="2953"/>
                              <a:pt x="2072" y="2191"/>
                              <a:pt x="2072" y="2191"/>
                            </a:cubicBezTo>
                            <a:cubicBezTo>
                              <a:pt x="2357" y="1810"/>
                              <a:pt x="2834" y="1429"/>
                              <a:pt x="3215" y="1143"/>
                            </a:cubicBezTo>
                            <a:cubicBezTo>
                              <a:pt x="4358" y="381"/>
                              <a:pt x="5691" y="0"/>
                              <a:pt x="7025" y="0"/>
                            </a:cubicBezTo>
                            <a:cubicBezTo>
                              <a:pt x="10930" y="0"/>
                              <a:pt x="13121" y="3239"/>
                              <a:pt x="14264" y="5048"/>
                            </a:cubicBezTo>
                            <a:cubicBezTo>
                              <a:pt x="15978" y="6858"/>
                              <a:pt x="16454" y="10287"/>
                              <a:pt x="14835" y="12192"/>
                            </a:cubicBezTo>
                            <a:lnTo>
                              <a:pt x="13502" y="13716"/>
                            </a:lnTo>
                            <a:cubicBezTo>
                              <a:pt x="13502" y="13716"/>
                              <a:pt x="12835" y="14383"/>
                              <a:pt x="12454" y="14573"/>
                            </a:cubicBezTo>
                            <a:cubicBezTo>
                              <a:pt x="11978" y="14859"/>
                              <a:pt x="10739" y="15526"/>
                              <a:pt x="8834" y="15526"/>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31" name="Free-form: Shape 830">
                        <a:extLst>
                          <a:ext uri="{FF2B5EF4-FFF2-40B4-BE49-F238E27FC236}">
                            <a16:creationId xmlns:a16="http://schemas.microsoft.com/office/drawing/2014/main" id="{1E59B3DF-2746-3B5A-B643-CA80F72A0337}"/>
                          </a:ext>
                        </a:extLst>
                      </p:cNvPr>
                      <p:cNvSpPr/>
                      <p:nvPr/>
                    </p:nvSpPr>
                    <p:spPr>
                      <a:xfrm>
                        <a:off x="5396885" y="1173597"/>
                        <a:ext cx="25537" cy="25050"/>
                      </a:xfrm>
                      <a:custGeom>
                        <a:avLst/>
                        <a:gdLst>
                          <a:gd name="connsiteX0" fmla="*/ 11751 w 25537"/>
                          <a:gd name="connsiteY0" fmla="*/ 9525 h 25050"/>
                          <a:gd name="connsiteX1" fmla="*/ 15942 w 25537"/>
                          <a:gd name="connsiteY1" fmla="*/ 13716 h 25050"/>
                          <a:gd name="connsiteX2" fmla="*/ 14608 w 25537"/>
                          <a:gd name="connsiteY2" fmla="*/ 15240 h 25050"/>
                          <a:gd name="connsiteX3" fmla="*/ 13560 w 25537"/>
                          <a:gd name="connsiteY3" fmla="*/ 15526 h 25050"/>
                          <a:gd name="connsiteX4" fmla="*/ 11179 w 25537"/>
                          <a:gd name="connsiteY4" fmla="*/ 14478 h 25050"/>
                          <a:gd name="connsiteX5" fmla="*/ 9655 w 25537"/>
                          <a:gd name="connsiteY5" fmla="*/ 11049 h 25050"/>
                          <a:gd name="connsiteX6" fmla="*/ 10512 w 25537"/>
                          <a:gd name="connsiteY6" fmla="*/ 9906 h 25050"/>
                          <a:gd name="connsiteX7" fmla="*/ 11751 w 25537"/>
                          <a:gd name="connsiteY7" fmla="*/ 9525 h 25050"/>
                          <a:gd name="connsiteX8" fmla="*/ 11751 w 25537"/>
                          <a:gd name="connsiteY8" fmla="*/ 0 h 25050"/>
                          <a:gd name="connsiteX9" fmla="*/ 5369 w 25537"/>
                          <a:gd name="connsiteY9" fmla="*/ 2000 h 25050"/>
                          <a:gd name="connsiteX10" fmla="*/ 3083 w 25537"/>
                          <a:gd name="connsiteY10" fmla="*/ 4096 h 25050"/>
                          <a:gd name="connsiteX11" fmla="*/ 1845 w 25537"/>
                          <a:gd name="connsiteY11" fmla="*/ 5810 h 25050"/>
                          <a:gd name="connsiteX12" fmla="*/ 5083 w 25537"/>
                          <a:gd name="connsiteY12" fmla="*/ 21717 h 25050"/>
                          <a:gd name="connsiteX13" fmla="*/ 13656 w 25537"/>
                          <a:gd name="connsiteY13" fmla="*/ 25051 h 25050"/>
                          <a:gd name="connsiteX14" fmla="*/ 19752 w 25537"/>
                          <a:gd name="connsiteY14" fmla="*/ 23336 h 25050"/>
                          <a:gd name="connsiteX15" fmla="*/ 21847 w 25537"/>
                          <a:gd name="connsiteY15" fmla="*/ 21527 h 25050"/>
                          <a:gd name="connsiteX16" fmla="*/ 23181 w 25537"/>
                          <a:gd name="connsiteY16" fmla="*/ 20003 h 25050"/>
                          <a:gd name="connsiteX17" fmla="*/ 23181 w 25537"/>
                          <a:gd name="connsiteY17" fmla="*/ 7525 h 25050"/>
                          <a:gd name="connsiteX18" fmla="*/ 22990 w 25537"/>
                          <a:gd name="connsiteY18" fmla="*/ 7144 h 25050"/>
                          <a:gd name="connsiteX19" fmla="*/ 11751 w 25537"/>
                          <a:gd name="connsiteY19" fmla="*/ 0 h 25050"/>
                          <a:gd name="connsiteX20" fmla="*/ 11751 w 25537"/>
                          <a:gd name="connsiteY20" fmla="*/ 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537" h="25050">
                            <a:moveTo>
                              <a:pt x="11751" y="9525"/>
                            </a:moveTo>
                            <a:cubicBezTo>
                              <a:pt x="13656" y="9525"/>
                              <a:pt x="14989" y="12668"/>
                              <a:pt x="15942" y="13716"/>
                            </a:cubicBezTo>
                            <a:lnTo>
                              <a:pt x="14608" y="15240"/>
                            </a:lnTo>
                            <a:cubicBezTo>
                              <a:pt x="14608" y="15240"/>
                              <a:pt x="14227" y="15526"/>
                              <a:pt x="13560" y="15526"/>
                            </a:cubicBezTo>
                            <a:cubicBezTo>
                              <a:pt x="12989" y="15526"/>
                              <a:pt x="12132" y="15335"/>
                              <a:pt x="11179" y="14478"/>
                            </a:cubicBezTo>
                            <a:cubicBezTo>
                              <a:pt x="9274" y="12764"/>
                              <a:pt x="9274" y="11716"/>
                              <a:pt x="9655" y="11049"/>
                            </a:cubicBezTo>
                            <a:cubicBezTo>
                              <a:pt x="10036" y="10382"/>
                              <a:pt x="10512" y="9906"/>
                              <a:pt x="10512" y="9906"/>
                            </a:cubicBezTo>
                            <a:cubicBezTo>
                              <a:pt x="10989" y="9620"/>
                              <a:pt x="11370" y="9525"/>
                              <a:pt x="11751" y="9525"/>
                            </a:cubicBezTo>
                            <a:moveTo>
                              <a:pt x="11751" y="0"/>
                            </a:moveTo>
                            <a:cubicBezTo>
                              <a:pt x="9465" y="0"/>
                              <a:pt x="7274" y="667"/>
                              <a:pt x="5369" y="2000"/>
                            </a:cubicBezTo>
                            <a:cubicBezTo>
                              <a:pt x="4512" y="2572"/>
                              <a:pt x="3750" y="3334"/>
                              <a:pt x="3083" y="4096"/>
                            </a:cubicBezTo>
                            <a:cubicBezTo>
                              <a:pt x="3083" y="4096"/>
                              <a:pt x="2416" y="4953"/>
                              <a:pt x="1845" y="5810"/>
                            </a:cubicBezTo>
                            <a:cubicBezTo>
                              <a:pt x="-727" y="9620"/>
                              <a:pt x="-1394" y="16097"/>
                              <a:pt x="5083" y="21717"/>
                            </a:cubicBezTo>
                            <a:cubicBezTo>
                              <a:pt x="8226" y="24479"/>
                              <a:pt x="11465" y="25051"/>
                              <a:pt x="13656" y="25051"/>
                            </a:cubicBezTo>
                            <a:cubicBezTo>
                              <a:pt x="16608" y="25051"/>
                              <a:pt x="18799" y="24003"/>
                              <a:pt x="19752" y="23336"/>
                            </a:cubicBezTo>
                            <a:cubicBezTo>
                              <a:pt x="20514" y="22860"/>
                              <a:pt x="21180" y="22289"/>
                              <a:pt x="21847" y="21527"/>
                            </a:cubicBezTo>
                            <a:lnTo>
                              <a:pt x="23181" y="20003"/>
                            </a:lnTo>
                            <a:cubicBezTo>
                              <a:pt x="26324" y="16383"/>
                              <a:pt x="26324" y="11049"/>
                              <a:pt x="23181" y="7525"/>
                            </a:cubicBezTo>
                            <a:lnTo>
                              <a:pt x="22990" y="7144"/>
                            </a:lnTo>
                            <a:cubicBezTo>
                              <a:pt x="21657" y="5143"/>
                              <a:pt x="18323" y="0"/>
                              <a:pt x="11751" y="0"/>
                            </a:cubicBezTo>
                            <a:lnTo>
                              <a:pt x="11751"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824" name="Graphic 1544">
                      <a:extLst>
                        <a:ext uri="{FF2B5EF4-FFF2-40B4-BE49-F238E27FC236}">
                          <a16:creationId xmlns:a16="http://schemas.microsoft.com/office/drawing/2014/main" id="{1217963A-2484-B029-941F-D963AE80763F}"/>
                        </a:ext>
                      </a:extLst>
                    </p:cNvPr>
                    <p:cNvGrpSpPr/>
                    <p:nvPr/>
                  </p:nvGrpSpPr>
                  <p:grpSpPr>
                    <a:xfrm>
                      <a:off x="5336461" y="1176359"/>
                      <a:ext cx="83458" cy="98012"/>
                      <a:chOff x="5336461" y="1176359"/>
                      <a:chExt cx="83458" cy="98012"/>
                    </a:xfrm>
                  </p:grpSpPr>
                  <p:sp>
                    <p:nvSpPr>
                      <p:cNvPr id="828" name="Free-form: Shape 827">
                        <a:extLst>
                          <a:ext uri="{FF2B5EF4-FFF2-40B4-BE49-F238E27FC236}">
                            <a16:creationId xmlns:a16="http://schemas.microsoft.com/office/drawing/2014/main" id="{24489008-4BF5-1DE6-F1C8-1262A9CB9E14}"/>
                          </a:ext>
                        </a:extLst>
                      </p:cNvPr>
                      <p:cNvSpPr/>
                      <p:nvPr/>
                    </p:nvSpPr>
                    <p:spPr>
                      <a:xfrm>
                        <a:off x="5341286" y="1181217"/>
                        <a:ext cx="73890" cy="88392"/>
                      </a:xfrm>
                      <a:custGeom>
                        <a:avLst/>
                        <a:gdLst>
                          <a:gd name="connsiteX0" fmla="*/ 4771 w 73890"/>
                          <a:gd name="connsiteY0" fmla="*/ 88297 h 88392"/>
                          <a:gd name="connsiteX1" fmla="*/ 2294 w 73890"/>
                          <a:gd name="connsiteY1" fmla="*/ 87630 h 88392"/>
                          <a:gd name="connsiteX2" fmla="*/ 389 w 73890"/>
                          <a:gd name="connsiteY2" fmla="*/ 81725 h 88392"/>
                          <a:gd name="connsiteX3" fmla="*/ 1246 w 73890"/>
                          <a:gd name="connsiteY3" fmla="*/ 79724 h 88392"/>
                          <a:gd name="connsiteX4" fmla="*/ 1913 w 73890"/>
                          <a:gd name="connsiteY4" fmla="*/ 78581 h 88392"/>
                          <a:gd name="connsiteX5" fmla="*/ 61921 w 73890"/>
                          <a:gd name="connsiteY5" fmla="*/ 2000 h 88392"/>
                          <a:gd name="connsiteX6" fmla="*/ 66207 w 73890"/>
                          <a:gd name="connsiteY6" fmla="*/ 0 h 88392"/>
                          <a:gd name="connsiteX7" fmla="*/ 73351 w 73890"/>
                          <a:gd name="connsiteY7" fmla="*/ 4667 h 88392"/>
                          <a:gd name="connsiteX8" fmla="*/ 73065 w 73890"/>
                          <a:gd name="connsiteY8" fmla="*/ 10382 h 88392"/>
                          <a:gd name="connsiteX9" fmla="*/ 8485 w 73890"/>
                          <a:gd name="connsiteY9" fmla="*/ 86678 h 88392"/>
                          <a:gd name="connsiteX10" fmla="*/ 4866 w 73890"/>
                          <a:gd name="connsiteY10" fmla="*/ 88392 h 8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890" h="88392">
                            <a:moveTo>
                              <a:pt x="4771" y="88297"/>
                            </a:moveTo>
                            <a:cubicBezTo>
                              <a:pt x="3913" y="88297"/>
                              <a:pt x="3056" y="88106"/>
                              <a:pt x="2294" y="87630"/>
                            </a:cubicBezTo>
                            <a:cubicBezTo>
                              <a:pt x="294" y="86392"/>
                              <a:pt x="-563" y="83915"/>
                              <a:pt x="389" y="81725"/>
                            </a:cubicBezTo>
                            <a:lnTo>
                              <a:pt x="1246" y="79724"/>
                            </a:lnTo>
                            <a:cubicBezTo>
                              <a:pt x="1246" y="79724"/>
                              <a:pt x="1627" y="78962"/>
                              <a:pt x="1913" y="78581"/>
                            </a:cubicBezTo>
                            <a:lnTo>
                              <a:pt x="61921" y="2000"/>
                            </a:lnTo>
                            <a:cubicBezTo>
                              <a:pt x="62778" y="857"/>
                              <a:pt x="64778" y="0"/>
                              <a:pt x="66207" y="0"/>
                            </a:cubicBezTo>
                            <a:cubicBezTo>
                              <a:pt x="69160" y="0"/>
                              <a:pt x="72208" y="2381"/>
                              <a:pt x="73351" y="4667"/>
                            </a:cubicBezTo>
                            <a:cubicBezTo>
                              <a:pt x="74113" y="6286"/>
                              <a:pt x="74113" y="8954"/>
                              <a:pt x="73065" y="10382"/>
                            </a:cubicBezTo>
                            <a:lnTo>
                              <a:pt x="8485" y="86678"/>
                            </a:lnTo>
                            <a:cubicBezTo>
                              <a:pt x="7533" y="87820"/>
                              <a:pt x="6199" y="88392"/>
                              <a:pt x="4866" y="88392"/>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29" name="Free-form: Shape 828">
                        <a:extLst>
                          <a:ext uri="{FF2B5EF4-FFF2-40B4-BE49-F238E27FC236}">
                            <a16:creationId xmlns:a16="http://schemas.microsoft.com/office/drawing/2014/main" id="{FD563819-3FE3-C253-FC71-15B25F937FC4}"/>
                          </a:ext>
                        </a:extLst>
                      </p:cNvPr>
                      <p:cNvSpPr/>
                      <p:nvPr/>
                    </p:nvSpPr>
                    <p:spPr>
                      <a:xfrm>
                        <a:off x="5336461" y="1176359"/>
                        <a:ext cx="83458" cy="98012"/>
                      </a:xfrm>
                      <a:custGeom>
                        <a:avLst/>
                        <a:gdLst>
                          <a:gd name="connsiteX0" fmla="*/ 71031 w 83458"/>
                          <a:gd name="connsiteY0" fmla="*/ 9525 h 98012"/>
                          <a:gd name="connsiteX1" fmla="*/ 73984 w 83458"/>
                          <a:gd name="connsiteY1" fmla="*/ 12383 h 98012"/>
                          <a:gd name="connsiteX2" fmla="*/ 9595 w 83458"/>
                          <a:gd name="connsiteY2" fmla="*/ 88392 h 98012"/>
                          <a:gd name="connsiteX3" fmla="*/ 10452 w 83458"/>
                          <a:gd name="connsiteY3" fmla="*/ 86392 h 98012"/>
                          <a:gd name="connsiteX4" fmla="*/ 70460 w 83458"/>
                          <a:gd name="connsiteY4" fmla="*/ 9811 h 98012"/>
                          <a:gd name="connsiteX5" fmla="*/ 71031 w 83458"/>
                          <a:gd name="connsiteY5" fmla="*/ 9620 h 98012"/>
                          <a:gd name="connsiteX6" fmla="*/ 71031 w 83458"/>
                          <a:gd name="connsiteY6" fmla="*/ 0 h 98012"/>
                          <a:gd name="connsiteX7" fmla="*/ 63602 w 83458"/>
                          <a:gd name="connsiteY7" fmla="*/ 3143 h 98012"/>
                          <a:gd name="connsiteX8" fmla="*/ 62935 w 83458"/>
                          <a:gd name="connsiteY8" fmla="*/ 3905 h 98012"/>
                          <a:gd name="connsiteX9" fmla="*/ 2928 w 83458"/>
                          <a:gd name="connsiteY9" fmla="*/ 80486 h 98012"/>
                          <a:gd name="connsiteX10" fmla="*/ 1594 w 83458"/>
                          <a:gd name="connsiteY10" fmla="*/ 82772 h 98012"/>
                          <a:gd name="connsiteX11" fmla="*/ 737 w 83458"/>
                          <a:gd name="connsiteY11" fmla="*/ 84773 h 98012"/>
                          <a:gd name="connsiteX12" fmla="*/ 4547 w 83458"/>
                          <a:gd name="connsiteY12" fmla="*/ 96584 h 98012"/>
                          <a:gd name="connsiteX13" fmla="*/ 9500 w 83458"/>
                          <a:gd name="connsiteY13" fmla="*/ 98012 h 98012"/>
                          <a:gd name="connsiteX14" fmla="*/ 16739 w 83458"/>
                          <a:gd name="connsiteY14" fmla="*/ 94679 h 98012"/>
                          <a:gd name="connsiteX15" fmla="*/ 81128 w 83458"/>
                          <a:gd name="connsiteY15" fmla="*/ 18669 h 98012"/>
                          <a:gd name="connsiteX16" fmla="*/ 81604 w 83458"/>
                          <a:gd name="connsiteY16" fmla="*/ 18098 h 98012"/>
                          <a:gd name="connsiteX17" fmla="*/ 82271 w 83458"/>
                          <a:gd name="connsiteY17" fmla="*/ 7430 h 98012"/>
                          <a:gd name="connsiteX18" fmla="*/ 70936 w 83458"/>
                          <a:gd name="connsiteY18" fmla="*/ 191 h 98012"/>
                          <a:gd name="connsiteX19" fmla="*/ 70936 w 83458"/>
                          <a:gd name="connsiteY19" fmla="*/ 191 h 9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458" h="98012">
                            <a:moveTo>
                              <a:pt x="71031" y="9525"/>
                            </a:moveTo>
                            <a:cubicBezTo>
                              <a:pt x="72270" y="9525"/>
                              <a:pt x="74556" y="11621"/>
                              <a:pt x="73984" y="12383"/>
                            </a:cubicBezTo>
                            <a:lnTo>
                              <a:pt x="9595" y="88392"/>
                            </a:lnTo>
                            <a:lnTo>
                              <a:pt x="10452" y="86392"/>
                            </a:lnTo>
                            <a:lnTo>
                              <a:pt x="70460" y="9811"/>
                            </a:lnTo>
                            <a:cubicBezTo>
                              <a:pt x="70460" y="9811"/>
                              <a:pt x="70746" y="9620"/>
                              <a:pt x="71031" y="9620"/>
                            </a:cubicBezTo>
                            <a:moveTo>
                              <a:pt x="71031" y="0"/>
                            </a:moveTo>
                            <a:cubicBezTo>
                              <a:pt x="68174" y="0"/>
                              <a:pt x="65602" y="1143"/>
                              <a:pt x="63602" y="3143"/>
                            </a:cubicBezTo>
                            <a:cubicBezTo>
                              <a:pt x="63411" y="3334"/>
                              <a:pt x="63126" y="3620"/>
                              <a:pt x="62935" y="3905"/>
                            </a:cubicBezTo>
                            <a:lnTo>
                              <a:pt x="2928" y="80486"/>
                            </a:lnTo>
                            <a:cubicBezTo>
                              <a:pt x="2356" y="81153"/>
                              <a:pt x="1975" y="81915"/>
                              <a:pt x="1594" y="82772"/>
                            </a:cubicBezTo>
                            <a:lnTo>
                              <a:pt x="737" y="84773"/>
                            </a:lnTo>
                            <a:cubicBezTo>
                              <a:pt x="-1073" y="89154"/>
                              <a:pt x="546" y="94107"/>
                              <a:pt x="4547" y="96584"/>
                            </a:cubicBezTo>
                            <a:cubicBezTo>
                              <a:pt x="6071" y="97536"/>
                              <a:pt x="7785" y="98012"/>
                              <a:pt x="9500" y="98012"/>
                            </a:cubicBezTo>
                            <a:cubicBezTo>
                              <a:pt x="12262" y="98012"/>
                              <a:pt x="14929" y="96869"/>
                              <a:pt x="16739" y="94679"/>
                            </a:cubicBezTo>
                            <a:lnTo>
                              <a:pt x="81128" y="18669"/>
                            </a:lnTo>
                            <a:cubicBezTo>
                              <a:pt x="81128" y="18669"/>
                              <a:pt x="81414" y="18288"/>
                              <a:pt x="81604" y="18098"/>
                            </a:cubicBezTo>
                            <a:cubicBezTo>
                              <a:pt x="83795" y="15050"/>
                              <a:pt x="84081" y="10954"/>
                              <a:pt x="82271" y="7430"/>
                            </a:cubicBezTo>
                            <a:cubicBezTo>
                              <a:pt x="80461" y="3810"/>
                              <a:pt x="75889" y="191"/>
                              <a:pt x="70936" y="191"/>
                            </a:cubicBezTo>
                            <a:lnTo>
                              <a:pt x="70936" y="191"/>
                            </a:lnTo>
                            <a:close/>
                          </a:path>
                        </a:pathLst>
                      </a:custGeom>
                      <a:solidFill>
                        <a:srgbClr val="00A48D"/>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825" name="Graphic 1544">
                      <a:extLst>
                        <a:ext uri="{FF2B5EF4-FFF2-40B4-BE49-F238E27FC236}">
                          <a16:creationId xmlns:a16="http://schemas.microsoft.com/office/drawing/2014/main" id="{D4C60901-6844-399F-6D43-EA549BF1FC40}"/>
                        </a:ext>
                      </a:extLst>
                    </p:cNvPr>
                    <p:cNvGrpSpPr/>
                    <p:nvPr/>
                  </p:nvGrpSpPr>
                  <p:grpSpPr>
                    <a:xfrm>
                      <a:off x="5399555" y="1077394"/>
                      <a:ext cx="28130" cy="103917"/>
                      <a:chOff x="5399555" y="1077394"/>
                      <a:chExt cx="28130" cy="103917"/>
                    </a:xfrm>
                  </p:grpSpPr>
                  <p:sp>
                    <p:nvSpPr>
                      <p:cNvPr id="826" name="Free-form: Shape 825">
                        <a:extLst>
                          <a:ext uri="{FF2B5EF4-FFF2-40B4-BE49-F238E27FC236}">
                            <a16:creationId xmlns:a16="http://schemas.microsoft.com/office/drawing/2014/main" id="{B1014B8C-CCD9-FBD8-A1F7-968C5FE4FE04}"/>
                          </a:ext>
                        </a:extLst>
                      </p:cNvPr>
                      <p:cNvSpPr/>
                      <p:nvPr/>
                    </p:nvSpPr>
                    <p:spPr>
                      <a:xfrm>
                        <a:off x="5404240" y="1082252"/>
                        <a:ext cx="18397" cy="94392"/>
                      </a:xfrm>
                      <a:custGeom>
                        <a:avLst/>
                        <a:gdLst>
                          <a:gd name="connsiteX0" fmla="*/ 11254 w 18397"/>
                          <a:gd name="connsiteY0" fmla="*/ 94393 h 94392"/>
                          <a:gd name="connsiteX1" fmla="*/ 5539 w 18397"/>
                          <a:gd name="connsiteY1" fmla="*/ 92012 h 94392"/>
                          <a:gd name="connsiteX2" fmla="*/ 4205 w 18397"/>
                          <a:gd name="connsiteY2" fmla="*/ 88868 h 94392"/>
                          <a:gd name="connsiteX3" fmla="*/ 4205 w 18397"/>
                          <a:gd name="connsiteY3" fmla="*/ 88868 h 94392"/>
                          <a:gd name="connsiteX4" fmla="*/ 3824 w 18397"/>
                          <a:gd name="connsiteY4" fmla="*/ 87249 h 94392"/>
                          <a:gd name="connsiteX5" fmla="*/ 967 w 18397"/>
                          <a:gd name="connsiteY5" fmla="*/ 83534 h 94392"/>
                          <a:gd name="connsiteX6" fmla="*/ 14 w 18397"/>
                          <a:gd name="connsiteY6" fmla="*/ 80391 h 94392"/>
                          <a:gd name="connsiteX7" fmla="*/ 5063 w 18397"/>
                          <a:gd name="connsiteY7" fmla="*/ 6572 h 94392"/>
                          <a:gd name="connsiteX8" fmla="*/ 12111 w 18397"/>
                          <a:gd name="connsiteY8" fmla="*/ 0 h 94392"/>
                          <a:gd name="connsiteX9" fmla="*/ 13635 w 18397"/>
                          <a:gd name="connsiteY9" fmla="*/ 0 h 94392"/>
                          <a:gd name="connsiteX10" fmla="*/ 16969 w 18397"/>
                          <a:gd name="connsiteY10" fmla="*/ 1429 h 94392"/>
                          <a:gd name="connsiteX11" fmla="*/ 18398 w 18397"/>
                          <a:gd name="connsiteY11" fmla="*/ 4763 h 94392"/>
                          <a:gd name="connsiteX12" fmla="*/ 18207 w 18397"/>
                          <a:gd name="connsiteY12" fmla="*/ 88202 h 94392"/>
                          <a:gd name="connsiteX13" fmla="*/ 11159 w 18397"/>
                          <a:gd name="connsiteY13" fmla="*/ 94393 h 9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397" h="94392">
                            <a:moveTo>
                              <a:pt x="11254" y="94393"/>
                            </a:moveTo>
                            <a:cubicBezTo>
                              <a:pt x="8873" y="94393"/>
                              <a:pt x="6777" y="93536"/>
                              <a:pt x="5539" y="92012"/>
                            </a:cubicBezTo>
                            <a:cubicBezTo>
                              <a:pt x="4872" y="91250"/>
                              <a:pt x="4396" y="90011"/>
                              <a:pt x="4205" y="88868"/>
                            </a:cubicBezTo>
                            <a:lnTo>
                              <a:pt x="4205" y="88868"/>
                            </a:lnTo>
                            <a:cubicBezTo>
                              <a:pt x="4205" y="88297"/>
                              <a:pt x="3920" y="87535"/>
                              <a:pt x="3824" y="87249"/>
                            </a:cubicBezTo>
                            <a:lnTo>
                              <a:pt x="967" y="83534"/>
                            </a:lnTo>
                            <a:cubicBezTo>
                              <a:pt x="300" y="82582"/>
                              <a:pt x="-81" y="81534"/>
                              <a:pt x="14" y="80391"/>
                            </a:cubicBezTo>
                            <a:lnTo>
                              <a:pt x="5063" y="6572"/>
                            </a:lnTo>
                            <a:cubicBezTo>
                              <a:pt x="5348" y="2858"/>
                              <a:pt x="8396" y="0"/>
                              <a:pt x="12111" y="0"/>
                            </a:cubicBezTo>
                            <a:lnTo>
                              <a:pt x="13635" y="0"/>
                            </a:lnTo>
                            <a:cubicBezTo>
                              <a:pt x="14873" y="0"/>
                              <a:pt x="16112" y="476"/>
                              <a:pt x="16969" y="1429"/>
                            </a:cubicBezTo>
                            <a:cubicBezTo>
                              <a:pt x="17826" y="2286"/>
                              <a:pt x="18398" y="3524"/>
                              <a:pt x="18398" y="4763"/>
                            </a:cubicBezTo>
                            <a:lnTo>
                              <a:pt x="18207" y="88202"/>
                            </a:lnTo>
                            <a:cubicBezTo>
                              <a:pt x="18207" y="91726"/>
                              <a:pt x="15254" y="94393"/>
                              <a:pt x="11159" y="94393"/>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27" name="Free-form: Shape 826">
                        <a:extLst>
                          <a:ext uri="{FF2B5EF4-FFF2-40B4-BE49-F238E27FC236}">
                            <a16:creationId xmlns:a16="http://schemas.microsoft.com/office/drawing/2014/main" id="{C54F38E8-3FC8-B42A-8E5F-C4FC57D719E7}"/>
                          </a:ext>
                        </a:extLst>
                      </p:cNvPr>
                      <p:cNvSpPr/>
                      <p:nvPr/>
                    </p:nvSpPr>
                    <p:spPr>
                      <a:xfrm>
                        <a:off x="5399555" y="1077394"/>
                        <a:ext cx="28130" cy="103917"/>
                      </a:xfrm>
                      <a:custGeom>
                        <a:avLst/>
                        <a:gdLst>
                          <a:gd name="connsiteX0" fmla="*/ 18415 w 28130"/>
                          <a:gd name="connsiteY0" fmla="*/ 9620 h 103917"/>
                          <a:gd name="connsiteX1" fmla="*/ 18225 w 28130"/>
                          <a:gd name="connsiteY1" fmla="*/ 93059 h 103917"/>
                          <a:gd name="connsiteX2" fmla="*/ 15939 w 28130"/>
                          <a:gd name="connsiteY2" fmla="*/ 94488 h 103917"/>
                          <a:gd name="connsiteX3" fmla="*/ 13557 w 28130"/>
                          <a:gd name="connsiteY3" fmla="*/ 93059 h 103917"/>
                          <a:gd name="connsiteX4" fmla="*/ 12510 w 28130"/>
                          <a:gd name="connsiteY4" fmla="*/ 89630 h 103917"/>
                          <a:gd name="connsiteX5" fmla="*/ 9462 w 28130"/>
                          <a:gd name="connsiteY5" fmla="*/ 85630 h 103917"/>
                          <a:gd name="connsiteX6" fmla="*/ 14510 w 28130"/>
                          <a:gd name="connsiteY6" fmla="*/ 11811 h 103917"/>
                          <a:gd name="connsiteX7" fmla="*/ 16891 w 28130"/>
                          <a:gd name="connsiteY7" fmla="*/ 9620 h 103917"/>
                          <a:gd name="connsiteX8" fmla="*/ 18415 w 28130"/>
                          <a:gd name="connsiteY8" fmla="*/ 9620 h 103917"/>
                          <a:gd name="connsiteX9" fmla="*/ 18415 w 28130"/>
                          <a:gd name="connsiteY9" fmla="*/ 95 h 103917"/>
                          <a:gd name="connsiteX10" fmla="*/ 16891 w 28130"/>
                          <a:gd name="connsiteY10" fmla="*/ 95 h 103917"/>
                          <a:gd name="connsiteX11" fmla="*/ 5080 w 28130"/>
                          <a:gd name="connsiteY11" fmla="*/ 11144 h 103917"/>
                          <a:gd name="connsiteX12" fmla="*/ 32 w 28130"/>
                          <a:gd name="connsiteY12" fmla="*/ 84963 h 103917"/>
                          <a:gd name="connsiteX13" fmla="*/ 1937 w 28130"/>
                          <a:gd name="connsiteY13" fmla="*/ 91345 h 103917"/>
                          <a:gd name="connsiteX14" fmla="*/ 4223 w 28130"/>
                          <a:gd name="connsiteY14" fmla="*/ 94298 h 103917"/>
                          <a:gd name="connsiteX15" fmla="*/ 6795 w 28130"/>
                          <a:gd name="connsiteY15" fmla="*/ 100013 h 103917"/>
                          <a:gd name="connsiteX16" fmla="*/ 16129 w 28130"/>
                          <a:gd name="connsiteY16" fmla="*/ 103918 h 103917"/>
                          <a:gd name="connsiteX17" fmla="*/ 27940 w 28130"/>
                          <a:gd name="connsiteY17" fmla="*/ 92964 h 103917"/>
                          <a:gd name="connsiteX18" fmla="*/ 28131 w 28130"/>
                          <a:gd name="connsiteY18" fmla="*/ 9525 h 103917"/>
                          <a:gd name="connsiteX19" fmla="*/ 25368 w 28130"/>
                          <a:gd name="connsiteY19" fmla="*/ 2762 h 103917"/>
                          <a:gd name="connsiteX20" fmla="*/ 18606 w 28130"/>
                          <a:gd name="connsiteY20" fmla="*/ 0 h 103917"/>
                          <a:gd name="connsiteX21" fmla="*/ 18606 w 28130"/>
                          <a:gd name="connsiteY21" fmla="*/ 0 h 10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130" h="103917">
                            <a:moveTo>
                              <a:pt x="18415" y="9620"/>
                            </a:moveTo>
                            <a:lnTo>
                              <a:pt x="18225" y="93059"/>
                            </a:lnTo>
                            <a:cubicBezTo>
                              <a:pt x="18225" y="94012"/>
                              <a:pt x="17082" y="94488"/>
                              <a:pt x="15939" y="94488"/>
                            </a:cubicBezTo>
                            <a:cubicBezTo>
                              <a:pt x="14700" y="94488"/>
                              <a:pt x="13462" y="94012"/>
                              <a:pt x="13557" y="93059"/>
                            </a:cubicBezTo>
                            <a:cubicBezTo>
                              <a:pt x="13557" y="93059"/>
                              <a:pt x="13176" y="90583"/>
                              <a:pt x="12510" y="89630"/>
                            </a:cubicBezTo>
                            <a:cubicBezTo>
                              <a:pt x="11748" y="88678"/>
                              <a:pt x="9462" y="85630"/>
                              <a:pt x="9462" y="85630"/>
                            </a:cubicBezTo>
                            <a:lnTo>
                              <a:pt x="14510" y="11811"/>
                            </a:lnTo>
                            <a:cubicBezTo>
                              <a:pt x="14510" y="10573"/>
                              <a:pt x="15653" y="9620"/>
                              <a:pt x="16891" y="9620"/>
                            </a:cubicBezTo>
                            <a:lnTo>
                              <a:pt x="18415" y="9620"/>
                            </a:lnTo>
                            <a:moveTo>
                              <a:pt x="18415" y="95"/>
                            </a:moveTo>
                            <a:lnTo>
                              <a:pt x="16891" y="95"/>
                            </a:lnTo>
                            <a:cubicBezTo>
                              <a:pt x="10700" y="95"/>
                              <a:pt x="5461" y="4953"/>
                              <a:pt x="5080" y="11144"/>
                            </a:cubicBezTo>
                            <a:lnTo>
                              <a:pt x="32" y="84963"/>
                            </a:lnTo>
                            <a:cubicBezTo>
                              <a:pt x="-159" y="87249"/>
                              <a:pt x="508" y="89535"/>
                              <a:pt x="1937" y="91345"/>
                            </a:cubicBezTo>
                            <a:cubicBezTo>
                              <a:pt x="1937" y="91345"/>
                              <a:pt x="3270" y="93059"/>
                              <a:pt x="4223" y="94298"/>
                            </a:cubicBezTo>
                            <a:cubicBezTo>
                              <a:pt x="4509" y="96393"/>
                              <a:pt x="5366" y="98393"/>
                              <a:pt x="6795" y="100013"/>
                            </a:cubicBezTo>
                            <a:cubicBezTo>
                              <a:pt x="8985" y="102489"/>
                              <a:pt x="12414" y="103918"/>
                              <a:pt x="16129" y="103918"/>
                            </a:cubicBezTo>
                            <a:cubicBezTo>
                              <a:pt x="22797" y="103918"/>
                              <a:pt x="27940" y="99251"/>
                              <a:pt x="27940" y="92964"/>
                            </a:cubicBezTo>
                            <a:lnTo>
                              <a:pt x="28131" y="9525"/>
                            </a:lnTo>
                            <a:cubicBezTo>
                              <a:pt x="28131" y="6953"/>
                              <a:pt x="27178" y="4572"/>
                              <a:pt x="25368" y="2762"/>
                            </a:cubicBezTo>
                            <a:cubicBezTo>
                              <a:pt x="23559" y="953"/>
                              <a:pt x="21177" y="0"/>
                              <a:pt x="18606" y="0"/>
                            </a:cubicBezTo>
                            <a:lnTo>
                              <a:pt x="18606" y="0"/>
                            </a:lnTo>
                            <a:close/>
                          </a:path>
                        </a:pathLst>
                      </a:custGeom>
                      <a:solidFill>
                        <a:srgbClr val="00A48D"/>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grpSp>
              <p:nvGrpSpPr>
                <p:cNvPr id="588" name="Graphic 1544">
                  <a:extLst>
                    <a:ext uri="{FF2B5EF4-FFF2-40B4-BE49-F238E27FC236}">
                      <a16:creationId xmlns:a16="http://schemas.microsoft.com/office/drawing/2014/main" id="{3ABA1D3A-FCAB-1623-C090-03AB25B2FB7B}"/>
                    </a:ext>
                  </a:extLst>
                </p:cNvPr>
                <p:cNvGrpSpPr/>
                <p:nvPr/>
              </p:nvGrpSpPr>
              <p:grpSpPr>
                <a:xfrm>
                  <a:off x="5406445" y="1264084"/>
                  <a:ext cx="65055" cy="146684"/>
                  <a:chOff x="5406445" y="1264084"/>
                  <a:chExt cx="65055" cy="146684"/>
                </a:xfrm>
              </p:grpSpPr>
              <p:grpSp>
                <p:nvGrpSpPr>
                  <p:cNvPr id="775" name="Graphic 1544">
                    <a:extLst>
                      <a:ext uri="{FF2B5EF4-FFF2-40B4-BE49-F238E27FC236}">
                        <a16:creationId xmlns:a16="http://schemas.microsoft.com/office/drawing/2014/main" id="{DE74F43B-BF97-5E66-A818-9F9A4C252F16}"/>
                      </a:ext>
                    </a:extLst>
                  </p:cNvPr>
                  <p:cNvGrpSpPr/>
                  <p:nvPr/>
                </p:nvGrpSpPr>
                <p:grpSpPr>
                  <a:xfrm>
                    <a:off x="5409017" y="1371241"/>
                    <a:ext cx="57078" cy="39528"/>
                    <a:chOff x="5409017" y="1371241"/>
                    <a:chExt cx="57078" cy="39528"/>
                  </a:xfrm>
                  <a:solidFill>
                    <a:srgbClr val="FFFFFF"/>
                  </a:solidFill>
                </p:grpSpPr>
                <p:sp>
                  <p:nvSpPr>
                    <p:cNvPr id="815" name="Free-form: Shape 814">
                      <a:extLst>
                        <a:ext uri="{FF2B5EF4-FFF2-40B4-BE49-F238E27FC236}">
                          <a16:creationId xmlns:a16="http://schemas.microsoft.com/office/drawing/2014/main" id="{94834156-8EE7-EC06-2A64-47CE036D88FB}"/>
                        </a:ext>
                      </a:extLst>
                    </p:cNvPr>
                    <p:cNvSpPr/>
                    <p:nvPr/>
                  </p:nvSpPr>
                  <p:spPr>
                    <a:xfrm>
                      <a:off x="5409017" y="1387814"/>
                      <a:ext cx="57054" cy="22955"/>
                    </a:xfrm>
                    <a:custGeom>
                      <a:avLst/>
                      <a:gdLst>
                        <a:gd name="connsiteX0" fmla="*/ 95 w 57054"/>
                        <a:gd name="connsiteY0" fmla="*/ 95 h 22955"/>
                        <a:gd name="connsiteX1" fmla="*/ 95 w 57054"/>
                        <a:gd name="connsiteY1" fmla="*/ 6477 h 22955"/>
                        <a:gd name="connsiteX2" fmla="*/ 8382 w 57054"/>
                        <a:gd name="connsiteY2" fmla="*/ 18098 h 22955"/>
                        <a:gd name="connsiteX3" fmla="*/ 48673 w 57054"/>
                        <a:gd name="connsiteY3" fmla="*/ 18098 h 22955"/>
                        <a:gd name="connsiteX4" fmla="*/ 57055 w 57054"/>
                        <a:gd name="connsiteY4" fmla="*/ 6382 h 22955"/>
                        <a:gd name="connsiteX5" fmla="*/ 57055 w 57054"/>
                        <a:gd name="connsiteY5" fmla="*/ 0 h 22955"/>
                        <a:gd name="connsiteX6" fmla="*/ 48577 w 57054"/>
                        <a:gd name="connsiteY6" fmla="*/ 11716 h 22955"/>
                        <a:gd name="connsiteX7" fmla="*/ 8287 w 57054"/>
                        <a:gd name="connsiteY7" fmla="*/ 11716 h 22955"/>
                        <a:gd name="connsiteX8" fmla="*/ 0 w 57054"/>
                        <a:gd name="connsiteY8" fmla="*/ 9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54" h="22955">
                          <a:moveTo>
                            <a:pt x="95" y="95"/>
                          </a:moveTo>
                          <a:lnTo>
                            <a:pt x="95" y="6477"/>
                          </a:lnTo>
                          <a:cubicBezTo>
                            <a:pt x="95" y="10668"/>
                            <a:pt x="2857" y="14859"/>
                            <a:pt x="8382" y="18098"/>
                          </a:cubicBezTo>
                          <a:cubicBezTo>
                            <a:pt x="19526" y="24574"/>
                            <a:pt x="37529" y="24574"/>
                            <a:pt x="48673" y="18098"/>
                          </a:cubicBezTo>
                          <a:cubicBezTo>
                            <a:pt x="54293" y="14859"/>
                            <a:pt x="57055" y="10573"/>
                            <a:pt x="57055" y="6382"/>
                          </a:cubicBezTo>
                          <a:lnTo>
                            <a:pt x="57055" y="0"/>
                          </a:lnTo>
                          <a:cubicBezTo>
                            <a:pt x="57055" y="4286"/>
                            <a:pt x="54197" y="8477"/>
                            <a:pt x="48577" y="11716"/>
                          </a:cubicBezTo>
                          <a:cubicBezTo>
                            <a:pt x="37433" y="18193"/>
                            <a:pt x="19336" y="18193"/>
                            <a:pt x="8287" y="11716"/>
                          </a:cubicBezTo>
                          <a:cubicBezTo>
                            <a:pt x="2762" y="8477"/>
                            <a:pt x="0" y="4286"/>
                            <a:pt x="0" y="95"/>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16" name="Free-form: Shape 815">
                      <a:extLst>
                        <a:ext uri="{FF2B5EF4-FFF2-40B4-BE49-F238E27FC236}">
                          <a16:creationId xmlns:a16="http://schemas.microsoft.com/office/drawing/2014/main" id="{C9471DC2-D04E-7E85-AC03-BAD277E69728}"/>
                        </a:ext>
                      </a:extLst>
                    </p:cNvPr>
                    <p:cNvSpPr/>
                    <p:nvPr/>
                  </p:nvSpPr>
                  <p:spPr>
                    <a:xfrm>
                      <a:off x="5409088" y="1371241"/>
                      <a:ext cx="57007" cy="33051"/>
                    </a:xfrm>
                    <a:custGeom>
                      <a:avLst/>
                      <a:gdLst>
                        <a:gd name="connsiteX0" fmla="*/ 8406 w 57007"/>
                        <a:gd name="connsiteY0" fmla="*/ 4858 h 33051"/>
                        <a:gd name="connsiteX1" fmla="*/ 8311 w 57007"/>
                        <a:gd name="connsiteY1" fmla="*/ 28194 h 33051"/>
                        <a:gd name="connsiteX2" fmla="*/ 48601 w 57007"/>
                        <a:gd name="connsiteY2" fmla="*/ 28194 h 33051"/>
                        <a:gd name="connsiteX3" fmla="*/ 48697 w 57007"/>
                        <a:gd name="connsiteY3" fmla="*/ 4858 h 33051"/>
                        <a:gd name="connsiteX4" fmla="*/ 8406 w 57007"/>
                        <a:gd name="connsiteY4" fmla="*/ 4858 h 3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07" h="33051">
                          <a:moveTo>
                            <a:pt x="8406" y="4858"/>
                          </a:moveTo>
                          <a:cubicBezTo>
                            <a:pt x="-2738" y="11335"/>
                            <a:pt x="-2834" y="21812"/>
                            <a:pt x="8311" y="28194"/>
                          </a:cubicBezTo>
                          <a:cubicBezTo>
                            <a:pt x="19455" y="34671"/>
                            <a:pt x="37457" y="34671"/>
                            <a:pt x="48601" y="28194"/>
                          </a:cubicBezTo>
                          <a:cubicBezTo>
                            <a:pt x="59746" y="21717"/>
                            <a:pt x="59841" y="11239"/>
                            <a:pt x="48697" y="4858"/>
                          </a:cubicBezTo>
                          <a:cubicBezTo>
                            <a:pt x="37648" y="-1619"/>
                            <a:pt x="19550" y="-1619"/>
                            <a:pt x="8406" y="4858"/>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776" name="Graphic 1544">
                    <a:extLst>
                      <a:ext uri="{FF2B5EF4-FFF2-40B4-BE49-F238E27FC236}">
                        <a16:creationId xmlns:a16="http://schemas.microsoft.com/office/drawing/2014/main" id="{E1DAE587-F4C7-9A7B-72D2-4BE1A6A0A159}"/>
                      </a:ext>
                    </a:extLst>
                  </p:cNvPr>
                  <p:cNvGrpSpPr/>
                  <p:nvPr/>
                </p:nvGrpSpPr>
                <p:grpSpPr>
                  <a:xfrm>
                    <a:off x="5406445" y="1264084"/>
                    <a:ext cx="65055" cy="126873"/>
                    <a:chOff x="5406445" y="1264084"/>
                    <a:chExt cx="65055" cy="126873"/>
                  </a:xfrm>
                </p:grpSpPr>
                <p:sp>
                  <p:nvSpPr>
                    <p:cNvPr id="777" name="Free-form: Shape 776">
                      <a:extLst>
                        <a:ext uri="{FF2B5EF4-FFF2-40B4-BE49-F238E27FC236}">
                          <a16:creationId xmlns:a16="http://schemas.microsoft.com/office/drawing/2014/main" id="{4E7CD0B4-6ECB-EBA6-B326-83B12B7AEE11}"/>
                        </a:ext>
                      </a:extLst>
                    </p:cNvPr>
                    <p:cNvSpPr/>
                    <p:nvPr/>
                  </p:nvSpPr>
                  <p:spPr>
                    <a:xfrm>
                      <a:off x="5417494" y="1347237"/>
                      <a:ext cx="40290" cy="43719"/>
                    </a:xfrm>
                    <a:custGeom>
                      <a:avLst/>
                      <a:gdLst>
                        <a:gd name="connsiteX0" fmla="*/ 5906 w 40290"/>
                        <a:gd name="connsiteY0" fmla="*/ 3429 h 43719"/>
                        <a:gd name="connsiteX1" fmla="*/ 34385 w 40290"/>
                        <a:gd name="connsiteY1" fmla="*/ 3429 h 43719"/>
                        <a:gd name="connsiteX2" fmla="*/ 40291 w 40290"/>
                        <a:gd name="connsiteY2" fmla="*/ 11621 h 43719"/>
                        <a:gd name="connsiteX3" fmla="*/ 40291 w 40290"/>
                        <a:gd name="connsiteY3" fmla="*/ 32099 h 43719"/>
                        <a:gd name="connsiteX4" fmla="*/ 34385 w 40290"/>
                        <a:gd name="connsiteY4" fmla="*/ 40291 h 43719"/>
                        <a:gd name="connsiteX5" fmla="*/ 5906 w 40290"/>
                        <a:gd name="connsiteY5" fmla="*/ 40291 h 43719"/>
                        <a:gd name="connsiteX6" fmla="*/ 0 w 40290"/>
                        <a:gd name="connsiteY6" fmla="*/ 32099 h 43719"/>
                        <a:gd name="connsiteX7" fmla="*/ 0 w 40290"/>
                        <a:gd name="connsiteY7" fmla="*/ 11621 h 43719"/>
                        <a:gd name="connsiteX8" fmla="*/ 5906 w 40290"/>
                        <a:gd name="connsiteY8" fmla="*/ 3429 h 43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90" h="43719">
                          <a:moveTo>
                            <a:pt x="5906" y="3429"/>
                          </a:moveTo>
                          <a:cubicBezTo>
                            <a:pt x="13811" y="-1143"/>
                            <a:pt x="26480" y="-1143"/>
                            <a:pt x="34385" y="3429"/>
                          </a:cubicBezTo>
                          <a:cubicBezTo>
                            <a:pt x="38291" y="5715"/>
                            <a:pt x="40291" y="8668"/>
                            <a:pt x="40291" y="11621"/>
                          </a:cubicBezTo>
                          <a:lnTo>
                            <a:pt x="40291" y="32099"/>
                          </a:lnTo>
                          <a:cubicBezTo>
                            <a:pt x="40291" y="35052"/>
                            <a:pt x="38291" y="38005"/>
                            <a:pt x="34385" y="40291"/>
                          </a:cubicBezTo>
                          <a:cubicBezTo>
                            <a:pt x="26480" y="44863"/>
                            <a:pt x="13811" y="44863"/>
                            <a:pt x="5906" y="40291"/>
                          </a:cubicBezTo>
                          <a:cubicBezTo>
                            <a:pt x="2000" y="38005"/>
                            <a:pt x="0" y="35052"/>
                            <a:pt x="0" y="32099"/>
                          </a:cubicBezTo>
                          <a:lnTo>
                            <a:pt x="0" y="11621"/>
                          </a:lnTo>
                          <a:cubicBezTo>
                            <a:pt x="0" y="8668"/>
                            <a:pt x="2000" y="5715"/>
                            <a:pt x="5906" y="3429"/>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nvGrpSpPr>
                    <p:cNvPr id="778" name="Graphic 1544">
                      <a:extLst>
                        <a:ext uri="{FF2B5EF4-FFF2-40B4-BE49-F238E27FC236}">
                          <a16:creationId xmlns:a16="http://schemas.microsoft.com/office/drawing/2014/main" id="{599FDCBD-8C67-0138-17D4-57A5E9A7AAF8}"/>
                        </a:ext>
                      </a:extLst>
                    </p:cNvPr>
                    <p:cNvGrpSpPr/>
                    <p:nvPr/>
                  </p:nvGrpSpPr>
                  <p:grpSpPr>
                    <a:xfrm>
                      <a:off x="5411303" y="1320520"/>
                      <a:ext cx="52673" cy="57150"/>
                      <a:chOff x="5411303" y="1320520"/>
                      <a:chExt cx="52673" cy="57150"/>
                    </a:xfrm>
                    <a:solidFill>
                      <a:srgbClr val="FFFFFF"/>
                    </a:solidFill>
                  </p:grpSpPr>
                  <p:sp>
                    <p:nvSpPr>
                      <p:cNvPr id="813" name="Free-form: Shape 812">
                        <a:extLst>
                          <a:ext uri="{FF2B5EF4-FFF2-40B4-BE49-F238E27FC236}">
                            <a16:creationId xmlns:a16="http://schemas.microsoft.com/office/drawing/2014/main" id="{246C48D7-5F62-2AF0-B709-AC7487F0CBCC}"/>
                          </a:ext>
                        </a:extLst>
                      </p:cNvPr>
                      <p:cNvSpPr/>
                      <p:nvPr/>
                    </p:nvSpPr>
                    <p:spPr>
                      <a:xfrm>
                        <a:off x="5411303" y="1335712"/>
                        <a:ext cx="52673" cy="41957"/>
                      </a:xfrm>
                      <a:custGeom>
                        <a:avLst/>
                        <a:gdLst>
                          <a:gd name="connsiteX0" fmla="*/ 52673 w 52673"/>
                          <a:gd name="connsiteY0" fmla="*/ 0 h 41957"/>
                          <a:gd name="connsiteX1" fmla="*/ 52673 w 52673"/>
                          <a:gd name="connsiteY1" fmla="*/ 26765 h 41957"/>
                          <a:gd name="connsiteX2" fmla="*/ 44958 w 52673"/>
                          <a:gd name="connsiteY2" fmla="*/ 37529 h 41957"/>
                          <a:gd name="connsiteX3" fmla="*/ 7715 w 52673"/>
                          <a:gd name="connsiteY3" fmla="*/ 37529 h 41957"/>
                          <a:gd name="connsiteX4" fmla="*/ 0 w 52673"/>
                          <a:gd name="connsiteY4" fmla="*/ 26765 h 41957"/>
                          <a:gd name="connsiteX5" fmla="*/ 0 w 52673"/>
                          <a:gd name="connsiteY5" fmla="*/ 0 h 41957"/>
                          <a:gd name="connsiteX6" fmla="*/ 52673 w 52673"/>
                          <a:gd name="connsiteY6" fmla="*/ 0 h 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73" h="41957">
                            <a:moveTo>
                              <a:pt x="52673" y="0"/>
                            </a:moveTo>
                            <a:lnTo>
                              <a:pt x="52673" y="26765"/>
                            </a:lnTo>
                            <a:cubicBezTo>
                              <a:pt x="52673" y="30671"/>
                              <a:pt x="50102" y="34576"/>
                              <a:pt x="44958" y="37529"/>
                            </a:cubicBezTo>
                            <a:cubicBezTo>
                              <a:pt x="34671" y="43434"/>
                              <a:pt x="18002" y="43434"/>
                              <a:pt x="7715" y="37529"/>
                            </a:cubicBezTo>
                            <a:cubicBezTo>
                              <a:pt x="2572" y="34576"/>
                              <a:pt x="0" y="30671"/>
                              <a:pt x="0" y="26765"/>
                            </a:cubicBezTo>
                            <a:lnTo>
                              <a:pt x="0" y="0"/>
                            </a:lnTo>
                            <a:lnTo>
                              <a:pt x="52673" y="0"/>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14" name="Free-form: Shape 813">
                        <a:extLst>
                          <a:ext uri="{FF2B5EF4-FFF2-40B4-BE49-F238E27FC236}">
                            <a16:creationId xmlns:a16="http://schemas.microsoft.com/office/drawing/2014/main" id="{84967F8A-A43C-D51C-91E6-483F21802703}"/>
                          </a:ext>
                        </a:extLst>
                      </p:cNvPr>
                      <p:cNvSpPr/>
                      <p:nvPr/>
                    </p:nvSpPr>
                    <p:spPr>
                      <a:xfrm>
                        <a:off x="5411303" y="1320520"/>
                        <a:ext cx="52673" cy="30384"/>
                      </a:xfrm>
                      <a:custGeom>
                        <a:avLst/>
                        <a:gdLst>
                          <a:gd name="connsiteX0" fmla="*/ 7715 w 52673"/>
                          <a:gd name="connsiteY0" fmla="*/ 4429 h 30384"/>
                          <a:gd name="connsiteX1" fmla="*/ 7715 w 52673"/>
                          <a:gd name="connsiteY1" fmla="*/ 25956 h 30384"/>
                          <a:gd name="connsiteX2" fmla="*/ 44958 w 52673"/>
                          <a:gd name="connsiteY2" fmla="*/ 25956 h 30384"/>
                          <a:gd name="connsiteX3" fmla="*/ 44958 w 52673"/>
                          <a:gd name="connsiteY3" fmla="*/ 4429 h 30384"/>
                          <a:gd name="connsiteX4" fmla="*/ 7715 w 52673"/>
                          <a:gd name="connsiteY4" fmla="*/ 4429 h 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 h="30384">
                            <a:moveTo>
                              <a:pt x="7715" y="4429"/>
                            </a:moveTo>
                            <a:cubicBezTo>
                              <a:pt x="-2572" y="10335"/>
                              <a:pt x="-2572" y="19955"/>
                              <a:pt x="7715" y="25956"/>
                            </a:cubicBezTo>
                            <a:cubicBezTo>
                              <a:pt x="18002" y="31861"/>
                              <a:pt x="34671" y="31861"/>
                              <a:pt x="44958" y="25956"/>
                            </a:cubicBezTo>
                            <a:cubicBezTo>
                              <a:pt x="55245" y="20050"/>
                              <a:pt x="55245" y="10430"/>
                              <a:pt x="44958" y="4429"/>
                            </a:cubicBezTo>
                            <a:cubicBezTo>
                              <a:pt x="34671" y="-1476"/>
                              <a:pt x="18002" y="-1476"/>
                              <a:pt x="7715" y="4429"/>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779" name="Graphic 1544">
                      <a:extLst>
                        <a:ext uri="{FF2B5EF4-FFF2-40B4-BE49-F238E27FC236}">
                          <a16:creationId xmlns:a16="http://schemas.microsoft.com/office/drawing/2014/main" id="{23286027-6E5C-D4F0-849A-1FC194D303D0}"/>
                        </a:ext>
                      </a:extLst>
                    </p:cNvPr>
                    <p:cNvGrpSpPr/>
                    <p:nvPr/>
                  </p:nvGrpSpPr>
                  <p:grpSpPr>
                    <a:xfrm>
                      <a:off x="5406445" y="1269942"/>
                      <a:ext cx="62579" cy="99393"/>
                      <a:chOff x="5406445" y="1269942"/>
                      <a:chExt cx="62579" cy="99393"/>
                    </a:xfrm>
                    <a:solidFill>
                      <a:srgbClr val="FFFFFF"/>
                    </a:solidFill>
                  </p:grpSpPr>
                  <p:sp>
                    <p:nvSpPr>
                      <p:cNvPr id="808" name="Free-form: Shape 807">
                        <a:extLst>
                          <a:ext uri="{FF2B5EF4-FFF2-40B4-BE49-F238E27FC236}">
                            <a16:creationId xmlns:a16="http://schemas.microsoft.com/office/drawing/2014/main" id="{F9A17F91-3D0C-23FD-87EE-592EE21C00DD}"/>
                          </a:ext>
                        </a:extLst>
                      </p:cNvPr>
                      <p:cNvSpPr/>
                      <p:nvPr/>
                    </p:nvSpPr>
                    <p:spPr>
                      <a:xfrm>
                        <a:off x="5406445" y="1287992"/>
                        <a:ext cx="62579" cy="81343"/>
                      </a:xfrm>
                      <a:custGeom>
                        <a:avLst/>
                        <a:gdLst>
                          <a:gd name="connsiteX0" fmla="*/ 0 w 62579"/>
                          <a:gd name="connsiteY0" fmla="*/ 0 h 81343"/>
                          <a:gd name="connsiteX1" fmla="*/ 0 w 62579"/>
                          <a:gd name="connsiteY1" fmla="*/ 63341 h 81343"/>
                          <a:gd name="connsiteX2" fmla="*/ 9144 w 62579"/>
                          <a:gd name="connsiteY2" fmla="*/ 76105 h 81343"/>
                          <a:gd name="connsiteX3" fmla="*/ 15621 w 62579"/>
                          <a:gd name="connsiteY3" fmla="*/ 78962 h 81343"/>
                          <a:gd name="connsiteX4" fmla="*/ 23717 w 62579"/>
                          <a:gd name="connsiteY4" fmla="*/ 80867 h 81343"/>
                          <a:gd name="connsiteX5" fmla="*/ 25908 w 62579"/>
                          <a:gd name="connsiteY5" fmla="*/ 81153 h 81343"/>
                          <a:gd name="connsiteX6" fmla="*/ 26670 w 62579"/>
                          <a:gd name="connsiteY6" fmla="*/ 81153 h 81343"/>
                          <a:gd name="connsiteX7" fmla="*/ 29051 w 62579"/>
                          <a:gd name="connsiteY7" fmla="*/ 81344 h 81343"/>
                          <a:gd name="connsiteX8" fmla="*/ 34766 w 62579"/>
                          <a:gd name="connsiteY8" fmla="*/ 81344 h 81343"/>
                          <a:gd name="connsiteX9" fmla="*/ 36957 w 62579"/>
                          <a:gd name="connsiteY9" fmla="*/ 81153 h 81343"/>
                          <a:gd name="connsiteX10" fmla="*/ 40100 w 62579"/>
                          <a:gd name="connsiteY10" fmla="*/ 80677 h 81343"/>
                          <a:gd name="connsiteX11" fmla="*/ 47244 w 62579"/>
                          <a:gd name="connsiteY11" fmla="*/ 78867 h 81343"/>
                          <a:gd name="connsiteX12" fmla="*/ 53435 w 62579"/>
                          <a:gd name="connsiteY12" fmla="*/ 76105 h 81343"/>
                          <a:gd name="connsiteX13" fmla="*/ 62579 w 62579"/>
                          <a:gd name="connsiteY13" fmla="*/ 63341 h 81343"/>
                          <a:gd name="connsiteX14" fmla="*/ 62579 w 62579"/>
                          <a:gd name="connsiteY14" fmla="*/ 0 h 81343"/>
                          <a:gd name="connsiteX15" fmla="*/ 191 w 62579"/>
                          <a:gd name="connsiteY15" fmla="*/ 0 h 8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79" h="81343">
                            <a:moveTo>
                              <a:pt x="0" y="0"/>
                            </a:moveTo>
                            <a:lnTo>
                              <a:pt x="0" y="63341"/>
                            </a:lnTo>
                            <a:cubicBezTo>
                              <a:pt x="0" y="67913"/>
                              <a:pt x="3048" y="72580"/>
                              <a:pt x="9144" y="76105"/>
                            </a:cubicBezTo>
                            <a:cubicBezTo>
                              <a:pt x="11144" y="77248"/>
                              <a:pt x="13335" y="78200"/>
                              <a:pt x="15621" y="78962"/>
                            </a:cubicBezTo>
                            <a:cubicBezTo>
                              <a:pt x="18193" y="79820"/>
                              <a:pt x="20860" y="80486"/>
                              <a:pt x="23717" y="80867"/>
                            </a:cubicBezTo>
                            <a:cubicBezTo>
                              <a:pt x="24384" y="80963"/>
                              <a:pt x="25146" y="81058"/>
                              <a:pt x="25908" y="81153"/>
                            </a:cubicBezTo>
                            <a:cubicBezTo>
                              <a:pt x="26098" y="81153"/>
                              <a:pt x="26384" y="81153"/>
                              <a:pt x="26670" y="81153"/>
                            </a:cubicBezTo>
                            <a:cubicBezTo>
                              <a:pt x="27432" y="81153"/>
                              <a:pt x="28289" y="81248"/>
                              <a:pt x="29051" y="81344"/>
                            </a:cubicBezTo>
                            <a:cubicBezTo>
                              <a:pt x="30956" y="81344"/>
                              <a:pt x="32861" y="81344"/>
                              <a:pt x="34766" y="81344"/>
                            </a:cubicBezTo>
                            <a:cubicBezTo>
                              <a:pt x="35528" y="81344"/>
                              <a:pt x="36195" y="81344"/>
                              <a:pt x="36957" y="81153"/>
                            </a:cubicBezTo>
                            <a:cubicBezTo>
                              <a:pt x="38005" y="81058"/>
                              <a:pt x="39053" y="80867"/>
                              <a:pt x="40100" y="80677"/>
                            </a:cubicBezTo>
                            <a:cubicBezTo>
                              <a:pt x="42577" y="80296"/>
                              <a:pt x="44958" y="79724"/>
                              <a:pt x="47244" y="78867"/>
                            </a:cubicBezTo>
                            <a:cubicBezTo>
                              <a:pt x="49435" y="78105"/>
                              <a:pt x="51530" y="77152"/>
                              <a:pt x="53435" y="76105"/>
                            </a:cubicBezTo>
                            <a:cubicBezTo>
                              <a:pt x="59531" y="72580"/>
                              <a:pt x="62579" y="68008"/>
                              <a:pt x="62579" y="63341"/>
                            </a:cubicBezTo>
                            <a:lnTo>
                              <a:pt x="62579" y="0"/>
                            </a:lnTo>
                            <a:lnTo>
                              <a:pt x="191" y="0"/>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09" name="Free-form: Shape 808">
                        <a:extLst>
                          <a:ext uri="{FF2B5EF4-FFF2-40B4-BE49-F238E27FC236}">
                            <a16:creationId xmlns:a16="http://schemas.microsoft.com/office/drawing/2014/main" id="{3B4B4E57-0E34-7866-1C82-838F1ECB980D}"/>
                          </a:ext>
                        </a:extLst>
                      </p:cNvPr>
                      <p:cNvSpPr/>
                      <p:nvPr/>
                    </p:nvSpPr>
                    <p:spPr>
                      <a:xfrm>
                        <a:off x="5453499" y="1287992"/>
                        <a:ext cx="15335" cy="78866"/>
                      </a:xfrm>
                      <a:custGeom>
                        <a:avLst/>
                        <a:gdLst>
                          <a:gd name="connsiteX0" fmla="*/ 6191 w 15335"/>
                          <a:gd name="connsiteY0" fmla="*/ 76105 h 78866"/>
                          <a:gd name="connsiteX1" fmla="*/ 15335 w 15335"/>
                          <a:gd name="connsiteY1" fmla="*/ 63341 h 78866"/>
                          <a:gd name="connsiteX2" fmla="*/ 15335 w 15335"/>
                          <a:gd name="connsiteY2" fmla="*/ 0 h 78866"/>
                          <a:gd name="connsiteX3" fmla="*/ 0 w 15335"/>
                          <a:gd name="connsiteY3" fmla="*/ 0 h 78866"/>
                          <a:gd name="connsiteX4" fmla="*/ 0 w 15335"/>
                          <a:gd name="connsiteY4" fmla="*/ 78867 h 78866"/>
                          <a:gd name="connsiteX5" fmla="*/ 6191 w 15335"/>
                          <a:gd name="connsiteY5" fmla="*/ 76105 h 7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 h="78866">
                            <a:moveTo>
                              <a:pt x="6191" y="76105"/>
                            </a:moveTo>
                            <a:cubicBezTo>
                              <a:pt x="12287" y="72580"/>
                              <a:pt x="15335" y="68008"/>
                              <a:pt x="15335" y="63341"/>
                            </a:cubicBezTo>
                            <a:lnTo>
                              <a:pt x="15335" y="0"/>
                            </a:lnTo>
                            <a:cubicBezTo>
                              <a:pt x="15335" y="0"/>
                              <a:pt x="0" y="0"/>
                              <a:pt x="0" y="0"/>
                            </a:cubicBezTo>
                            <a:lnTo>
                              <a:pt x="0" y="78867"/>
                            </a:lnTo>
                            <a:cubicBezTo>
                              <a:pt x="2191" y="78105"/>
                              <a:pt x="4286" y="77152"/>
                              <a:pt x="6191" y="76105"/>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10" name="Free-form: Shape 809">
                        <a:extLst>
                          <a:ext uri="{FF2B5EF4-FFF2-40B4-BE49-F238E27FC236}">
                            <a16:creationId xmlns:a16="http://schemas.microsoft.com/office/drawing/2014/main" id="{8F41F025-5A4C-5367-1DC1-5A91940CE23C}"/>
                          </a:ext>
                        </a:extLst>
                      </p:cNvPr>
                      <p:cNvSpPr/>
                      <p:nvPr/>
                    </p:nvSpPr>
                    <p:spPr>
                      <a:xfrm>
                        <a:off x="5433020" y="1292373"/>
                        <a:ext cx="8096" cy="76962"/>
                      </a:xfrm>
                      <a:custGeom>
                        <a:avLst/>
                        <a:gdLst>
                          <a:gd name="connsiteX0" fmla="*/ 0 w 8096"/>
                          <a:gd name="connsiteY0" fmla="*/ 0 h 76962"/>
                          <a:gd name="connsiteX1" fmla="*/ 0 w 8096"/>
                          <a:gd name="connsiteY1" fmla="*/ 76772 h 76962"/>
                          <a:gd name="connsiteX2" fmla="*/ 2381 w 8096"/>
                          <a:gd name="connsiteY2" fmla="*/ 76962 h 76962"/>
                          <a:gd name="connsiteX3" fmla="*/ 8096 w 8096"/>
                          <a:gd name="connsiteY3" fmla="*/ 76962 h 76962"/>
                          <a:gd name="connsiteX4" fmla="*/ 8096 w 8096"/>
                          <a:gd name="connsiteY4" fmla="*/ 2095 h 76962"/>
                          <a:gd name="connsiteX5" fmla="*/ 0 w 8096"/>
                          <a:gd name="connsiteY5" fmla="*/ 95 h 7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 h="76962">
                            <a:moveTo>
                              <a:pt x="0" y="0"/>
                            </a:moveTo>
                            <a:lnTo>
                              <a:pt x="0" y="76772"/>
                            </a:lnTo>
                            <a:cubicBezTo>
                              <a:pt x="762" y="76772"/>
                              <a:pt x="1619" y="76867"/>
                              <a:pt x="2381" y="76962"/>
                            </a:cubicBezTo>
                            <a:cubicBezTo>
                              <a:pt x="4286" y="76962"/>
                              <a:pt x="6191" y="76962"/>
                              <a:pt x="8096" y="76962"/>
                            </a:cubicBezTo>
                            <a:lnTo>
                              <a:pt x="8096" y="2095"/>
                            </a:lnTo>
                            <a:cubicBezTo>
                              <a:pt x="8096" y="2095"/>
                              <a:pt x="0" y="95"/>
                              <a:pt x="0" y="95"/>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11" name="Free-form: Shape 810">
                        <a:extLst>
                          <a:ext uri="{FF2B5EF4-FFF2-40B4-BE49-F238E27FC236}">
                            <a16:creationId xmlns:a16="http://schemas.microsoft.com/office/drawing/2014/main" id="{4F97F895-5145-81EA-C436-1F74B7C9AA30}"/>
                          </a:ext>
                        </a:extLst>
                      </p:cNvPr>
                      <p:cNvSpPr/>
                      <p:nvPr/>
                    </p:nvSpPr>
                    <p:spPr>
                      <a:xfrm>
                        <a:off x="5443307" y="1294564"/>
                        <a:ext cx="3143" cy="74485"/>
                      </a:xfrm>
                      <a:custGeom>
                        <a:avLst/>
                        <a:gdLst>
                          <a:gd name="connsiteX0" fmla="*/ 0 w 3143"/>
                          <a:gd name="connsiteY0" fmla="*/ 95 h 74485"/>
                          <a:gd name="connsiteX1" fmla="*/ 0 w 3143"/>
                          <a:gd name="connsiteY1" fmla="*/ 74486 h 74485"/>
                          <a:gd name="connsiteX2" fmla="*/ 3143 w 3143"/>
                          <a:gd name="connsiteY2" fmla="*/ 74009 h 74485"/>
                          <a:gd name="connsiteX3" fmla="*/ 3143 w 3143"/>
                          <a:gd name="connsiteY3" fmla="*/ 1048 h 74485"/>
                          <a:gd name="connsiteX4" fmla="*/ 0 w 3143"/>
                          <a:gd name="connsiteY4" fmla="*/ 0 h 74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 h="74485">
                            <a:moveTo>
                              <a:pt x="0" y="95"/>
                            </a:moveTo>
                            <a:lnTo>
                              <a:pt x="0" y="74486"/>
                            </a:lnTo>
                            <a:cubicBezTo>
                              <a:pt x="1048" y="74390"/>
                              <a:pt x="2095" y="74200"/>
                              <a:pt x="3143" y="74009"/>
                            </a:cubicBezTo>
                            <a:lnTo>
                              <a:pt x="3143" y="1048"/>
                            </a:lnTo>
                            <a:lnTo>
                              <a:pt x="0" y="0"/>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12" name="Free-form: Shape 811">
                        <a:extLst>
                          <a:ext uri="{FF2B5EF4-FFF2-40B4-BE49-F238E27FC236}">
                            <a16:creationId xmlns:a16="http://schemas.microsoft.com/office/drawing/2014/main" id="{A9B1162F-F447-F46A-98DB-AE120FA041EF}"/>
                          </a:ext>
                        </a:extLst>
                      </p:cNvPr>
                      <p:cNvSpPr/>
                      <p:nvPr/>
                    </p:nvSpPr>
                    <p:spPr>
                      <a:xfrm>
                        <a:off x="5406445" y="1269942"/>
                        <a:ext cx="62388" cy="36004"/>
                      </a:xfrm>
                      <a:custGeom>
                        <a:avLst/>
                        <a:gdLst>
                          <a:gd name="connsiteX0" fmla="*/ 9144 w 62388"/>
                          <a:gd name="connsiteY0" fmla="*/ 5286 h 36004"/>
                          <a:gd name="connsiteX1" fmla="*/ 9144 w 62388"/>
                          <a:gd name="connsiteY1" fmla="*/ 30718 h 36004"/>
                          <a:gd name="connsiteX2" fmla="*/ 53245 w 62388"/>
                          <a:gd name="connsiteY2" fmla="*/ 30718 h 36004"/>
                          <a:gd name="connsiteX3" fmla="*/ 53245 w 62388"/>
                          <a:gd name="connsiteY3" fmla="*/ 5286 h 36004"/>
                          <a:gd name="connsiteX4" fmla="*/ 9144 w 62388"/>
                          <a:gd name="connsiteY4" fmla="*/ 5286 h 36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88" h="36004">
                            <a:moveTo>
                              <a:pt x="9144" y="5286"/>
                            </a:moveTo>
                            <a:cubicBezTo>
                              <a:pt x="-3048" y="12335"/>
                              <a:pt x="-3048" y="23670"/>
                              <a:pt x="9144" y="30718"/>
                            </a:cubicBezTo>
                            <a:cubicBezTo>
                              <a:pt x="21336" y="37767"/>
                              <a:pt x="41053" y="37767"/>
                              <a:pt x="53245" y="30718"/>
                            </a:cubicBezTo>
                            <a:cubicBezTo>
                              <a:pt x="65437" y="23670"/>
                              <a:pt x="65437" y="12335"/>
                              <a:pt x="53245" y="5286"/>
                            </a:cubicBezTo>
                            <a:cubicBezTo>
                              <a:pt x="41053" y="-1762"/>
                              <a:pt x="21336" y="-1762"/>
                              <a:pt x="9144" y="5286"/>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780" name="Graphic 1544">
                      <a:extLst>
                        <a:ext uri="{FF2B5EF4-FFF2-40B4-BE49-F238E27FC236}">
                          <a16:creationId xmlns:a16="http://schemas.microsoft.com/office/drawing/2014/main" id="{2BCE3B75-D133-CAD7-3231-14F0CA271ED1}"/>
                        </a:ext>
                      </a:extLst>
                    </p:cNvPr>
                    <p:cNvGrpSpPr/>
                    <p:nvPr/>
                  </p:nvGrpSpPr>
                  <p:grpSpPr>
                    <a:xfrm>
                      <a:off x="5415875" y="1264394"/>
                      <a:ext cx="43433" cy="32432"/>
                      <a:chOff x="5415875" y="1264394"/>
                      <a:chExt cx="43433" cy="32432"/>
                    </a:xfrm>
                    <a:solidFill>
                      <a:srgbClr val="FFFFFF"/>
                    </a:solidFill>
                  </p:grpSpPr>
                  <p:sp>
                    <p:nvSpPr>
                      <p:cNvPr id="806" name="Free-form: Shape 805">
                        <a:extLst>
                          <a:ext uri="{FF2B5EF4-FFF2-40B4-BE49-F238E27FC236}">
                            <a16:creationId xmlns:a16="http://schemas.microsoft.com/office/drawing/2014/main" id="{21064160-10C9-7E59-477C-96ACA81B9633}"/>
                          </a:ext>
                        </a:extLst>
                      </p:cNvPr>
                      <p:cNvSpPr/>
                      <p:nvPr/>
                    </p:nvSpPr>
                    <p:spPr>
                      <a:xfrm>
                        <a:off x="5415875" y="1277324"/>
                        <a:ext cx="43433" cy="19502"/>
                      </a:xfrm>
                      <a:custGeom>
                        <a:avLst/>
                        <a:gdLst>
                          <a:gd name="connsiteX0" fmla="*/ 43434 w 43433"/>
                          <a:gd name="connsiteY0" fmla="*/ 0 h 19502"/>
                          <a:gd name="connsiteX1" fmla="*/ 43434 w 43433"/>
                          <a:gd name="connsiteY1" fmla="*/ 6572 h 19502"/>
                          <a:gd name="connsiteX2" fmla="*/ 37052 w 43433"/>
                          <a:gd name="connsiteY2" fmla="*/ 15716 h 19502"/>
                          <a:gd name="connsiteX3" fmla="*/ 6382 w 43433"/>
                          <a:gd name="connsiteY3" fmla="*/ 15716 h 19502"/>
                          <a:gd name="connsiteX4" fmla="*/ 0 w 43433"/>
                          <a:gd name="connsiteY4" fmla="*/ 6572 h 19502"/>
                          <a:gd name="connsiteX5" fmla="*/ 0 w 43433"/>
                          <a:gd name="connsiteY5" fmla="*/ 0 h 19502"/>
                          <a:gd name="connsiteX6" fmla="*/ 43434 w 43433"/>
                          <a:gd name="connsiteY6" fmla="*/ 0 h 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33" h="19502">
                            <a:moveTo>
                              <a:pt x="43434" y="0"/>
                            </a:moveTo>
                            <a:lnTo>
                              <a:pt x="43434" y="6572"/>
                            </a:lnTo>
                            <a:cubicBezTo>
                              <a:pt x="43434" y="9906"/>
                              <a:pt x="41339" y="13144"/>
                              <a:pt x="37052" y="15716"/>
                            </a:cubicBezTo>
                            <a:cubicBezTo>
                              <a:pt x="28575" y="20765"/>
                              <a:pt x="14859" y="20765"/>
                              <a:pt x="6382" y="15716"/>
                            </a:cubicBezTo>
                            <a:cubicBezTo>
                              <a:pt x="2191" y="13240"/>
                              <a:pt x="0" y="9906"/>
                              <a:pt x="0" y="6572"/>
                            </a:cubicBezTo>
                            <a:lnTo>
                              <a:pt x="0" y="0"/>
                            </a:lnTo>
                            <a:lnTo>
                              <a:pt x="43434" y="0"/>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07" name="Free-form: Shape 806">
                        <a:extLst>
                          <a:ext uri="{FF2B5EF4-FFF2-40B4-BE49-F238E27FC236}">
                            <a16:creationId xmlns:a16="http://schemas.microsoft.com/office/drawing/2014/main" id="{58AC549F-0F91-E3BA-860D-C7945774F6B3}"/>
                          </a:ext>
                        </a:extLst>
                      </p:cNvPr>
                      <p:cNvSpPr/>
                      <p:nvPr/>
                    </p:nvSpPr>
                    <p:spPr>
                      <a:xfrm>
                        <a:off x="5415899" y="1264394"/>
                        <a:ext cx="43386" cy="25860"/>
                      </a:xfrm>
                      <a:custGeom>
                        <a:avLst/>
                        <a:gdLst>
                          <a:gd name="connsiteX0" fmla="*/ 6358 w 43386"/>
                          <a:gd name="connsiteY0" fmla="*/ 3786 h 25860"/>
                          <a:gd name="connsiteX1" fmla="*/ 6358 w 43386"/>
                          <a:gd name="connsiteY1" fmla="*/ 22074 h 25860"/>
                          <a:gd name="connsiteX2" fmla="*/ 37028 w 43386"/>
                          <a:gd name="connsiteY2" fmla="*/ 22074 h 25860"/>
                          <a:gd name="connsiteX3" fmla="*/ 37028 w 43386"/>
                          <a:gd name="connsiteY3" fmla="*/ 3786 h 25860"/>
                          <a:gd name="connsiteX4" fmla="*/ 6358 w 43386"/>
                          <a:gd name="connsiteY4" fmla="*/ 3786 h 25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86" h="25860">
                            <a:moveTo>
                              <a:pt x="6358" y="3786"/>
                            </a:moveTo>
                            <a:cubicBezTo>
                              <a:pt x="-2119" y="8834"/>
                              <a:pt x="-2119" y="17026"/>
                              <a:pt x="6358" y="22074"/>
                            </a:cubicBezTo>
                            <a:cubicBezTo>
                              <a:pt x="14835" y="27122"/>
                              <a:pt x="28551" y="27122"/>
                              <a:pt x="37028" y="22074"/>
                            </a:cubicBezTo>
                            <a:cubicBezTo>
                              <a:pt x="45506" y="17026"/>
                              <a:pt x="45506" y="8834"/>
                              <a:pt x="37028" y="3786"/>
                            </a:cubicBezTo>
                            <a:cubicBezTo>
                              <a:pt x="28551" y="-1262"/>
                              <a:pt x="14835" y="-1262"/>
                              <a:pt x="6358" y="3786"/>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781" name="Graphic 1544">
                      <a:extLst>
                        <a:ext uri="{FF2B5EF4-FFF2-40B4-BE49-F238E27FC236}">
                          <a16:creationId xmlns:a16="http://schemas.microsoft.com/office/drawing/2014/main" id="{80B58832-36F6-5580-91B1-E3EAB53DD3B6}"/>
                        </a:ext>
                      </a:extLst>
                    </p:cNvPr>
                    <p:cNvGrpSpPr/>
                    <p:nvPr/>
                  </p:nvGrpSpPr>
                  <p:grpSpPr>
                    <a:xfrm>
                      <a:off x="5420637" y="1264084"/>
                      <a:ext cx="33909" cy="24193"/>
                      <a:chOff x="5420637" y="1264084"/>
                      <a:chExt cx="33909" cy="24193"/>
                    </a:xfrm>
                    <a:solidFill>
                      <a:srgbClr val="FFFFFF"/>
                    </a:solidFill>
                  </p:grpSpPr>
                  <p:sp>
                    <p:nvSpPr>
                      <p:cNvPr id="804" name="Free-form: Shape 803">
                        <a:extLst>
                          <a:ext uri="{FF2B5EF4-FFF2-40B4-BE49-F238E27FC236}">
                            <a16:creationId xmlns:a16="http://schemas.microsoft.com/office/drawing/2014/main" id="{2BB4DD95-52DB-A6DF-DFEC-75A875E3568A}"/>
                          </a:ext>
                        </a:extLst>
                      </p:cNvPr>
                      <p:cNvSpPr/>
                      <p:nvPr/>
                    </p:nvSpPr>
                    <p:spPr>
                      <a:xfrm>
                        <a:off x="5420637" y="1273800"/>
                        <a:ext cx="33909" cy="14478"/>
                      </a:xfrm>
                      <a:custGeom>
                        <a:avLst/>
                        <a:gdLst>
                          <a:gd name="connsiteX0" fmla="*/ 0 w 33909"/>
                          <a:gd name="connsiteY0" fmla="*/ 0 h 14478"/>
                          <a:gd name="connsiteX1" fmla="*/ 0 w 33909"/>
                          <a:gd name="connsiteY1" fmla="*/ 4667 h 14478"/>
                          <a:gd name="connsiteX2" fmla="*/ 4953 w 33909"/>
                          <a:gd name="connsiteY2" fmla="*/ 11621 h 14478"/>
                          <a:gd name="connsiteX3" fmla="*/ 28956 w 33909"/>
                          <a:gd name="connsiteY3" fmla="*/ 11621 h 14478"/>
                          <a:gd name="connsiteX4" fmla="*/ 33909 w 33909"/>
                          <a:gd name="connsiteY4" fmla="*/ 4667 h 14478"/>
                          <a:gd name="connsiteX5" fmla="*/ 33909 w 33909"/>
                          <a:gd name="connsiteY5" fmla="*/ 0 h 14478"/>
                          <a:gd name="connsiteX6" fmla="*/ 0 w 33909"/>
                          <a:gd name="connsiteY6" fmla="*/ 0 h 1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09" h="14478">
                            <a:moveTo>
                              <a:pt x="0" y="0"/>
                            </a:moveTo>
                            <a:lnTo>
                              <a:pt x="0" y="4667"/>
                            </a:lnTo>
                            <a:cubicBezTo>
                              <a:pt x="0" y="7144"/>
                              <a:pt x="1619" y="9716"/>
                              <a:pt x="4953" y="11621"/>
                            </a:cubicBezTo>
                            <a:cubicBezTo>
                              <a:pt x="11525" y="15431"/>
                              <a:pt x="22289" y="15431"/>
                              <a:pt x="28956" y="11621"/>
                            </a:cubicBezTo>
                            <a:cubicBezTo>
                              <a:pt x="32290" y="9716"/>
                              <a:pt x="33909" y="7239"/>
                              <a:pt x="33909" y="4667"/>
                            </a:cubicBezTo>
                            <a:lnTo>
                              <a:pt x="33909" y="0"/>
                            </a:lnTo>
                            <a:lnTo>
                              <a:pt x="0" y="0"/>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05" name="Free-form: Shape 804">
                        <a:extLst>
                          <a:ext uri="{FF2B5EF4-FFF2-40B4-BE49-F238E27FC236}">
                            <a16:creationId xmlns:a16="http://schemas.microsoft.com/office/drawing/2014/main" id="{2E83F827-F68D-EDEE-A2F6-70635EF60D51}"/>
                          </a:ext>
                        </a:extLst>
                      </p:cNvPr>
                      <p:cNvSpPr/>
                      <p:nvPr/>
                    </p:nvSpPr>
                    <p:spPr>
                      <a:xfrm>
                        <a:off x="5420661" y="1264084"/>
                        <a:ext cx="33861" cy="19526"/>
                      </a:xfrm>
                      <a:custGeom>
                        <a:avLst/>
                        <a:gdLst>
                          <a:gd name="connsiteX0" fmla="*/ 28932 w 33861"/>
                          <a:gd name="connsiteY0" fmla="*/ 2857 h 19526"/>
                          <a:gd name="connsiteX1" fmla="*/ 28932 w 33861"/>
                          <a:gd name="connsiteY1" fmla="*/ 16669 h 19526"/>
                          <a:gd name="connsiteX2" fmla="*/ 4929 w 33861"/>
                          <a:gd name="connsiteY2" fmla="*/ 16669 h 19526"/>
                          <a:gd name="connsiteX3" fmla="*/ 4929 w 33861"/>
                          <a:gd name="connsiteY3" fmla="*/ 2857 h 19526"/>
                          <a:gd name="connsiteX4" fmla="*/ 28932 w 33861"/>
                          <a:gd name="connsiteY4" fmla="*/ 2857 h 19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61" h="19526">
                            <a:moveTo>
                              <a:pt x="28932" y="2857"/>
                            </a:moveTo>
                            <a:cubicBezTo>
                              <a:pt x="35504" y="6667"/>
                              <a:pt x="35504" y="12859"/>
                              <a:pt x="28932" y="16669"/>
                            </a:cubicBezTo>
                            <a:cubicBezTo>
                              <a:pt x="22360" y="20479"/>
                              <a:pt x="11597" y="20479"/>
                              <a:pt x="4929" y="16669"/>
                            </a:cubicBezTo>
                            <a:cubicBezTo>
                              <a:pt x="-1643" y="12859"/>
                              <a:pt x="-1643" y="6667"/>
                              <a:pt x="4929" y="2857"/>
                            </a:cubicBezTo>
                            <a:cubicBezTo>
                              <a:pt x="11501" y="-952"/>
                              <a:pt x="22265" y="-952"/>
                              <a:pt x="28932" y="2857"/>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782" name="Graphic 1544">
                      <a:extLst>
                        <a:ext uri="{FF2B5EF4-FFF2-40B4-BE49-F238E27FC236}">
                          <a16:creationId xmlns:a16="http://schemas.microsoft.com/office/drawing/2014/main" id="{2481967F-46A4-FFC3-EA78-DC4B15ECE729}"/>
                        </a:ext>
                      </a:extLst>
                    </p:cNvPr>
                    <p:cNvGrpSpPr/>
                    <p:nvPr/>
                  </p:nvGrpSpPr>
                  <p:grpSpPr>
                    <a:xfrm>
                      <a:off x="5455689" y="1326092"/>
                      <a:ext cx="15811" cy="24717"/>
                      <a:chOff x="5455689" y="1326092"/>
                      <a:chExt cx="15811" cy="24717"/>
                    </a:xfrm>
                  </p:grpSpPr>
                  <p:grpSp>
                    <p:nvGrpSpPr>
                      <p:cNvPr id="794" name="Graphic 1544">
                        <a:extLst>
                          <a:ext uri="{FF2B5EF4-FFF2-40B4-BE49-F238E27FC236}">
                            <a16:creationId xmlns:a16="http://schemas.microsoft.com/office/drawing/2014/main" id="{F16D6429-194A-6DC8-171B-ABD0F9AF9E8F}"/>
                          </a:ext>
                        </a:extLst>
                      </p:cNvPr>
                      <p:cNvGrpSpPr/>
                      <p:nvPr/>
                    </p:nvGrpSpPr>
                    <p:grpSpPr>
                      <a:xfrm>
                        <a:off x="5460166" y="1343237"/>
                        <a:ext cx="11239" cy="7429"/>
                        <a:chOff x="5460166" y="1343237"/>
                        <a:chExt cx="11239" cy="7429"/>
                      </a:xfrm>
                    </p:grpSpPr>
                    <p:sp>
                      <p:nvSpPr>
                        <p:cNvPr id="801" name="Free-form: Shape 800">
                          <a:extLst>
                            <a:ext uri="{FF2B5EF4-FFF2-40B4-BE49-F238E27FC236}">
                              <a16:creationId xmlns:a16="http://schemas.microsoft.com/office/drawing/2014/main" id="{1FAF0CB3-07A7-856A-1FF4-6CA6949BDEDA}"/>
                            </a:ext>
                          </a:extLst>
                        </p:cNvPr>
                        <p:cNvSpPr/>
                        <p:nvPr/>
                      </p:nvSpPr>
                      <p:spPr>
                        <a:xfrm>
                          <a:off x="5460166" y="1343237"/>
                          <a:ext cx="11239" cy="7429"/>
                        </a:xfrm>
                        <a:custGeom>
                          <a:avLst/>
                          <a:gdLst>
                            <a:gd name="connsiteX0" fmla="*/ 10668 w 11239"/>
                            <a:gd name="connsiteY0" fmla="*/ 1333 h 7429"/>
                            <a:gd name="connsiteX1" fmla="*/ 0 w 11239"/>
                            <a:gd name="connsiteY1" fmla="*/ 7429 h 7429"/>
                            <a:gd name="connsiteX2" fmla="*/ 572 w 11239"/>
                            <a:gd name="connsiteY2" fmla="*/ 6096 h 7429"/>
                            <a:gd name="connsiteX3" fmla="*/ 11240 w 11239"/>
                            <a:gd name="connsiteY3" fmla="*/ 0 h 7429"/>
                            <a:gd name="connsiteX4" fmla="*/ 10668 w 11239"/>
                            <a:gd name="connsiteY4" fmla="*/ 1333 h 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9" h="7429">
                              <a:moveTo>
                                <a:pt x="10668" y="1333"/>
                              </a:moveTo>
                              <a:lnTo>
                                <a:pt x="0" y="7429"/>
                              </a:lnTo>
                              <a:cubicBezTo>
                                <a:pt x="0" y="7429"/>
                                <a:pt x="572" y="6763"/>
                                <a:pt x="572" y="6096"/>
                              </a:cubicBezTo>
                              <a:lnTo>
                                <a:pt x="11240" y="0"/>
                              </a:lnTo>
                              <a:cubicBezTo>
                                <a:pt x="11240" y="667"/>
                                <a:pt x="11049" y="1143"/>
                                <a:pt x="10668" y="1333"/>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02" name="Free-form: Shape 801">
                          <a:extLst>
                            <a:ext uri="{FF2B5EF4-FFF2-40B4-BE49-F238E27FC236}">
                              <a16:creationId xmlns:a16="http://schemas.microsoft.com/office/drawing/2014/main" id="{F74C5221-A6ED-0236-8199-33D7A70117E1}"/>
                            </a:ext>
                          </a:extLst>
                        </p:cNvPr>
                        <p:cNvSpPr/>
                        <p:nvPr/>
                      </p:nvSpPr>
                      <p:spPr>
                        <a:xfrm>
                          <a:off x="5460166" y="1343237"/>
                          <a:ext cx="11239" cy="7429"/>
                        </a:xfrm>
                        <a:custGeom>
                          <a:avLst/>
                          <a:gdLst>
                            <a:gd name="connsiteX0" fmla="*/ 10668 w 11239"/>
                            <a:gd name="connsiteY0" fmla="*/ 1333 h 7429"/>
                            <a:gd name="connsiteX1" fmla="*/ 0 w 11239"/>
                            <a:gd name="connsiteY1" fmla="*/ 7429 h 7429"/>
                            <a:gd name="connsiteX2" fmla="*/ 572 w 11239"/>
                            <a:gd name="connsiteY2" fmla="*/ 6096 h 7429"/>
                            <a:gd name="connsiteX3" fmla="*/ 11240 w 11239"/>
                            <a:gd name="connsiteY3" fmla="*/ 0 h 7429"/>
                            <a:gd name="connsiteX4" fmla="*/ 10668 w 11239"/>
                            <a:gd name="connsiteY4" fmla="*/ 1333 h 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9" h="7429">
                              <a:moveTo>
                                <a:pt x="10668" y="1333"/>
                              </a:moveTo>
                              <a:lnTo>
                                <a:pt x="0" y="7429"/>
                              </a:lnTo>
                              <a:cubicBezTo>
                                <a:pt x="0" y="7429"/>
                                <a:pt x="572" y="6763"/>
                                <a:pt x="572" y="6096"/>
                              </a:cubicBezTo>
                              <a:lnTo>
                                <a:pt x="11240" y="0"/>
                              </a:lnTo>
                              <a:cubicBezTo>
                                <a:pt x="11240" y="667"/>
                                <a:pt x="11049" y="1143"/>
                                <a:pt x="10668" y="1333"/>
                              </a:cubicBezTo>
                              <a:close/>
                            </a:path>
                          </a:pathLst>
                        </a:custGeom>
                        <a:solidFill>
                          <a:srgbClr val="333333"/>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03" name="Free-form: Shape 802">
                          <a:extLst>
                            <a:ext uri="{FF2B5EF4-FFF2-40B4-BE49-F238E27FC236}">
                              <a16:creationId xmlns:a16="http://schemas.microsoft.com/office/drawing/2014/main" id="{5A637F54-638F-81A5-1F03-8DA4C130AA29}"/>
                            </a:ext>
                          </a:extLst>
                        </p:cNvPr>
                        <p:cNvSpPr/>
                        <p:nvPr/>
                      </p:nvSpPr>
                      <p:spPr>
                        <a:xfrm>
                          <a:off x="5460166" y="1343237"/>
                          <a:ext cx="11239" cy="7429"/>
                        </a:xfrm>
                        <a:custGeom>
                          <a:avLst/>
                          <a:gdLst>
                            <a:gd name="connsiteX0" fmla="*/ 10668 w 11239"/>
                            <a:gd name="connsiteY0" fmla="*/ 1333 h 7429"/>
                            <a:gd name="connsiteX1" fmla="*/ 0 w 11239"/>
                            <a:gd name="connsiteY1" fmla="*/ 7429 h 7429"/>
                            <a:gd name="connsiteX2" fmla="*/ 572 w 11239"/>
                            <a:gd name="connsiteY2" fmla="*/ 6096 h 7429"/>
                            <a:gd name="connsiteX3" fmla="*/ 11240 w 11239"/>
                            <a:gd name="connsiteY3" fmla="*/ 0 h 7429"/>
                            <a:gd name="connsiteX4" fmla="*/ 10668 w 11239"/>
                            <a:gd name="connsiteY4" fmla="*/ 1333 h 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9" h="7429">
                              <a:moveTo>
                                <a:pt x="10668" y="1333"/>
                              </a:moveTo>
                              <a:lnTo>
                                <a:pt x="0" y="7429"/>
                              </a:lnTo>
                              <a:cubicBezTo>
                                <a:pt x="0" y="7429"/>
                                <a:pt x="572" y="6763"/>
                                <a:pt x="572" y="6096"/>
                              </a:cubicBezTo>
                              <a:lnTo>
                                <a:pt x="11240" y="0"/>
                              </a:lnTo>
                              <a:cubicBezTo>
                                <a:pt x="11240" y="667"/>
                                <a:pt x="11049" y="1143"/>
                                <a:pt x="10668" y="1333"/>
                              </a:cubicBezTo>
                              <a:close/>
                            </a:path>
                          </a:pathLst>
                        </a:custGeom>
                        <a:no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sp>
                    <p:nvSpPr>
                      <p:cNvPr id="795" name="Free-form: Shape 794">
                        <a:extLst>
                          <a:ext uri="{FF2B5EF4-FFF2-40B4-BE49-F238E27FC236}">
                            <a16:creationId xmlns:a16="http://schemas.microsoft.com/office/drawing/2014/main" id="{00C75094-8BEE-4C85-C7B7-23EFC5C629F6}"/>
                          </a:ext>
                        </a:extLst>
                      </p:cNvPr>
                      <p:cNvSpPr/>
                      <p:nvPr/>
                    </p:nvSpPr>
                    <p:spPr>
                      <a:xfrm>
                        <a:off x="5455689" y="1326092"/>
                        <a:ext cx="13716" cy="7905"/>
                      </a:xfrm>
                      <a:custGeom>
                        <a:avLst/>
                        <a:gdLst>
                          <a:gd name="connsiteX0" fmla="*/ 0 w 13716"/>
                          <a:gd name="connsiteY0" fmla="*/ 6096 h 7905"/>
                          <a:gd name="connsiteX1" fmla="*/ 10668 w 13716"/>
                          <a:gd name="connsiteY1" fmla="*/ 0 h 7905"/>
                          <a:gd name="connsiteX2" fmla="*/ 13716 w 13716"/>
                          <a:gd name="connsiteY2" fmla="*/ 1714 h 7905"/>
                          <a:gd name="connsiteX3" fmla="*/ 3048 w 13716"/>
                          <a:gd name="connsiteY3" fmla="*/ 7906 h 7905"/>
                          <a:gd name="connsiteX4" fmla="*/ 0 w 13716"/>
                          <a:gd name="connsiteY4" fmla="*/ 6096 h 7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7905">
                            <a:moveTo>
                              <a:pt x="0" y="6096"/>
                            </a:moveTo>
                            <a:lnTo>
                              <a:pt x="10668" y="0"/>
                            </a:lnTo>
                            <a:lnTo>
                              <a:pt x="13716" y="1714"/>
                            </a:lnTo>
                            <a:lnTo>
                              <a:pt x="3048" y="7906"/>
                            </a:lnTo>
                            <a:lnTo>
                              <a:pt x="0" y="6096"/>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nvGrpSpPr>
                      <p:cNvPr id="796" name="Graphic 1544">
                        <a:extLst>
                          <a:ext uri="{FF2B5EF4-FFF2-40B4-BE49-F238E27FC236}">
                            <a16:creationId xmlns:a16="http://schemas.microsoft.com/office/drawing/2014/main" id="{B964E38A-8F0E-D912-5454-DC0E1985878D}"/>
                          </a:ext>
                        </a:extLst>
                      </p:cNvPr>
                      <p:cNvGrpSpPr/>
                      <p:nvPr/>
                    </p:nvGrpSpPr>
                    <p:grpSpPr>
                      <a:xfrm>
                        <a:off x="5460833" y="1331426"/>
                        <a:ext cx="10668" cy="17906"/>
                        <a:chOff x="5460833" y="1331426"/>
                        <a:chExt cx="10668" cy="17906"/>
                      </a:xfrm>
                      <a:solidFill>
                        <a:srgbClr val="FFFFFF"/>
                      </a:solidFill>
                    </p:grpSpPr>
                    <p:sp>
                      <p:nvSpPr>
                        <p:cNvPr id="799" name="Free-form: Shape 798">
                          <a:extLst>
                            <a:ext uri="{FF2B5EF4-FFF2-40B4-BE49-F238E27FC236}">
                              <a16:creationId xmlns:a16="http://schemas.microsoft.com/office/drawing/2014/main" id="{ED643B0F-57E2-49F2-C679-7E16E3A0D35C}"/>
                            </a:ext>
                          </a:extLst>
                        </p:cNvPr>
                        <p:cNvSpPr/>
                        <p:nvPr/>
                      </p:nvSpPr>
                      <p:spPr>
                        <a:xfrm>
                          <a:off x="5460833" y="1331426"/>
                          <a:ext cx="10668" cy="17906"/>
                        </a:xfrm>
                        <a:custGeom>
                          <a:avLst/>
                          <a:gdLst>
                            <a:gd name="connsiteX0" fmla="*/ 0 w 10668"/>
                            <a:gd name="connsiteY0" fmla="*/ 6096 h 17906"/>
                            <a:gd name="connsiteX1" fmla="*/ 10668 w 10668"/>
                            <a:gd name="connsiteY1" fmla="*/ 0 h 17906"/>
                            <a:gd name="connsiteX2" fmla="*/ 10668 w 10668"/>
                            <a:gd name="connsiteY2" fmla="*/ 11716 h 17906"/>
                            <a:gd name="connsiteX3" fmla="*/ 0 w 10668"/>
                            <a:gd name="connsiteY3" fmla="*/ 17907 h 17906"/>
                            <a:gd name="connsiteX4" fmla="*/ 0 w 10668"/>
                            <a:gd name="connsiteY4" fmla="*/ 6096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 h="17906">
                              <a:moveTo>
                                <a:pt x="0" y="6096"/>
                              </a:moveTo>
                              <a:lnTo>
                                <a:pt x="10668" y="0"/>
                              </a:lnTo>
                              <a:lnTo>
                                <a:pt x="10668" y="11716"/>
                              </a:lnTo>
                              <a:lnTo>
                                <a:pt x="0" y="17907"/>
                              </a:lnTo>
                              <a:lnTo>
                                <a:pt x="0" y="6096"/>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800" name="Free-form: Shape 799">
                          <a:extLst>
                            <a:ext uri="{FF2B5EF4-FFF2-40B4-BE49-F238E27FC236}">
                              <a16:creationId xmlns:a16="http://schemas.microsoft.com/office/drawing/2014/main" id="{C216F3E6-BB52-3A30-759B-76B6E387D252}"/>
                            </a:ext>
                          </a:extLst>
                        </p:cNvPr>
                        <p:cNvSpPr/>
                        <p:nvPr/>
                      </p:nvSpPr>
                      <p:spPr>
                        <a:xfrm>
                          <a:off x="5462928" y="1335045"/>
                          <a:ext cx="6477" cy="7715"/>
                        </a:xfrm>
                        <a:custGeom>
                          <a:avLst/>
                          <a:gdLst>
                            <a:gd name="connsiteX0" fmla="*/ 0 w 6477"/>
                            <a:gd name="connsiteY0" fmla="*/ 3715 h 7715"/>
                            <a:gd name="connsiteX1" fmla="*/ 6477 w 6477"/>
                            <a:gd name="connsiteY1" fmla="*/ 0 h 7715"/>
                            <a:gd name="connsiteX2" fmla="*/ 6477 w 6477"/>
                            <a:gd name="connsiteY2" fmla="*/ 4001 h 7715"/>
                            <a:gd name="connsiteX3" fmla="*/ 0 w 6477"/>
                            <a:gd name="connsiteY3" fmla="*/ 7715 h 7715"/>
                            <a:gd name="connsiteX4" fmla="*/ 0 w 6477"/>
                            <a:gd name="connsiteY4" fmla="*/ 3715 h 7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 h="7715">
                              <a:moveTo>
                                <a:pt x="0" y="3715"/>
                              </a:moveTo>
                              <a:lnTo>
                                <a:pt x="6477" y="0"/>
                              </a:lnTo>
                              <a:lnTo>
                                <a:pt x="6477" y="4001"/>
                              </a:lnTo>
                              <a:lnTo>
                                <a:pt x="0" y="7715"/>
                              </a:lnTo>
                              <a:lnTo>
                                <a:pt x="0" y="3715"/>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sp>
                    <p:nvSpPr>
                      <p:cNvPr id="797" name="Free-form: Shape 796">
                        <a:extLst>
                          <a:ext uri="{FF2B5EF4-FFF2-40B4-BE49-F238E27FC236}">
                            <a16:creationId xmlns:a16="http://schemas.microsoft.com/office/drawing/2014/main" id="{007C896B-0457-8179-067C-0651A5F7EA98}"/>
                          </a:ext>
                        </a:extLst>
                      </p:cNvPr>
                      <p:cNvSpPr/>
                      <p:nvPr/>
                    </p:nvSpPr>
                    <p:spPr>
                      <a:xfrm>
                        <a:off x="5458737" y="1327902"/>
                        <a:ext cx="12763" cy="9620"/>
                      </a:xfrm>
                      <a:custGeom>
                        <a:avLst/>
                        <a:gdLst>
                          <a:gd name="connsiteX0" fmla="*/ 0 w 12763"/>
                          <a:gd name="connsiteY0" fmla="*/ 6096 h 9620"/>
                          <a:gd name="connsiteX1" fmla="*/ 10668 w 12763"/>
                          <a:gd name="connsiteY1" fmla="*/ 0 h 9620"/>
                          <a:gd name="connsiteX2" fmla="*/ 12764 w 12763"/>
                          <a:gd name="connsiteY2" fmla="*/ 3524 h 9620"/>
                          <a:gd name="connsiteX3" fmla="*/ 2095 w 12763"/>
                          <a:gd name="connsiteY3" fmla="*/ 9620 h 9620"/>
                          <a:gd name="connsiteX4" fmla="*/ 0 w 12763"/>
                          <a:gd name="connsiteY4" fmla="*/ 6096 h 9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 h="9620">
                            <a:moveTo>
                              <a:pt x="0" y="6096"/>
                            </a:moveTo>
                            <a:lnTo>
                              <a:pt x="10668" y="0"/>
                            </a:lnTo>
                            <a:cubicBezTo>
                              <a:pt x="11811" y="667"/>
                              <a:pt x="12764" y="2286"/>
                              <a:pt x="12764" y="3524"/>
                            </a:cubicBezTo>
                            <a:lnTo>
                              <a:pt x="2095" y="9620"/>
                            </a:lnTo>
                            <a:cubicBezTo>
                              <a:pt x="2095" y="8287"/>
                              <a:pt x="1143" y="6668"/>
                              <a:pt x="0" y="6096"/>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98" name="Free-form: Shape 797">
                        <a:extLst>
                          <a:ext uri="{FF2B5EF4-FFF2-40B4-BE49-F238E27FC236}">
                            <a16:creationId xmlns:a16="http://schemas.microsoft.com/office/drawing/2014/main" id="{752F4A66-1349-D55E-2E85-2E45B551B909}"/>
                          </a:ext>
                        </a:extLst>
                      </p:cNvPr>
                      <p:cNvSpPr/>
                      <p:nvPr/>
                    </p:nvSpPr>
                    <p:spPr>
                      <a:xfrm>
                        <a:off x="5455689" y="1332283"/>
                        <a:ext cx="5143" cy="18525"/>
                      </a:xfrm>
                      <a:custGeom>
                        <a:avLst/>
                        <a:gdLst>
                          <a:gd name="connsiteX0" fmla="*/ 5143 w 5143"/>
                          <a:gd name="connsiteY0" fmla="*/ 17050 h 18525"/>
                          <a:gd name="connsiteX1" fmla="*/ 3048 w 5143"/>
                          <a:gd name="connsiteY1" fmla="*/ 18288 h 18525"/>
                          <a:gd name="connsiteX2" fmla="*/ 0 w 5143"/>
                          <a:gd name="connsiteY2" fmla="*/ 16573 h 18525"/>
                          <a:gd name="connsiteX3" fmla="*/ 0 w 5143"/>
                          <a:gd name="connsiteY3" fmla="*/ 0 h 18525"/>
                          <a:gd name="connsiteX4" fmla="*/ 3048 w 5143"/>
                          <a:gd name="connsiteY4" fmla="*/ 1715 h 18525"/>
                          <a:gd name="connsiteX5" fmla="*/ 5143 w 5143"/>
                          <a:gd name="connsiteY5" fmla="*/ 5239 h 18525"/>
                          <a:gd name="connsiteX6" fmla="*/ 5143 w 5143"/>
                          <a:gd name="connsiteY6" fmla="*/ 17050 h 1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 h="18525">
                            <a:moveTo>
                              <a:pt x="5143" y="17050"/>
                            </a:moveTo>
                            <a:cubicBezTo>
                              <a:pt x="5143" y="18383"/>
                              <a:pt x="4191" y="18860"/>
                              <a:pt x="3048" y="18288"/>
                            </a:cubicBezTo>
                            <a:lnTo>
                              <a:pt x="0" y="16573"/>
                            </a:lnTo>
                            <a:lnTo>
                              <a:pt x="0" y="0"/>
                            </a:lnTo>
                            <a:lnTo>
                              <a:pt x="3048" y="1715"/>
                            </a:lnTo>
                            <a:cubicBezTo>
                              <a:pt x="4191" y="2381"/>
                              <a:pt x="5143" y="4001"/>
                              <a:pt x="5143" y="5239"/>
                            </a:cubicBezTo>
                            <a:lnTo>
                              <a:pt x="5143" y="17050"/>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783" name="Graphic 1544">
                      <a:extLst>
                        <a:ext uri="{FF2B5EF4-FFF2-40B4-BE49-F238E27FC236}">
                          <a16:creationId xmlns:a16="http://schemas.microsoft.com/office/drawing/2014/main" id="{EBFF53A9-FC54-FDB1-31B3-8D222EDD5BFA}"/>
                        </a:ext>
                      </a:extLst>
                    </p:cNvPr>
                    <p:cNvGrpSpPr/>
                    <p:nvPr/>
                  </p:nvGrpSpPr>
                  <p:grpSpPr>
                    <a:xfrm>
                      <a:off x="5455689" y="1301327"/>
                      <a:ext cx="15811" cy="24621"/>
                      <a:chOff x="5455689" y="1301327"/>
                      <a:chExt cx="15811" cy="24621"/>
                    </a:xfrm>
                  </p:grpSpPr>
                  <p:grpSp>
                    <p:nvGrpSpPr>
                      <p:cNvPr id="784" name="Graphic 1544">
                        <a:extLst>
                          <a:ext uri="{FF2B5EF4-FFF2-40B4-BE49-F238E27FC236}">
                            <a16:creationId xmlns:a16="http://schemas.microsoft.com/office/drawing/2014/main" id="{1809B6A2-1D39-59BC-917A-07E90E4F65A9}"/>
                          </a:ext>
                        </a:extLst>
                      </p:cNvPr>
                      <p:cNvGrpSpPr/>
                      <p:nvPr/>
                    </p:nvGrpSpPr>
                    <p:grpSpPr>
                      <a:xfrm>
                        <a:off x="5460166" y="1318377"/>
                        <a:ext cx="11239" cy="7429"/>
                        <a:chOff x="5460166" y="1318377"/>
                        <a:chExt cx="11239" cy="7429"/>
                      </a:xfrm>
                    </p:grpSpPr>
                    <p:sp>
                      <p:nvSpPr>
                        <p:cNvPr id="791" name="Free-form: Shape 790">
                          <a:extLst>
                            <a:ext uri="{FF2B5EF4-FFF2-40B4-BE49-F238E27FC236}">
                              <a16:creationId xmlns:a16="http://schemas.microsoft.com/office/drawing/2014/main" id="{8184A596-8A95-2812-D575-A827D1F32B0B}"/>
                            </a:ext>
                          </a:extLst>
                        </p:cNvPr>
                        <p:cNvSpPr/>
                        <p:nvPr/>
                      </p:nvSpPr>
                      <p:spPr>
                        <a:xfrm>
                          <a:off x="5460166" y="1318377"/>
                          <a:ext cx="11239" cy="7429"/>
                        </a:xfrm>
                        <a:custGeom>
                          <a:avLst/>
                          <a:gdLst>
                            <a:gd name="connsiteX0" fmla="*/ 10668 w 11239"/>
                            <a:gd name="connsiteY0" fmla="*/ 1334 h 7429"/>
                            <a:gd name="connsiteX1" fmla="*/ 0 w 11239"/>
                            <a:gd name="connsiteY1" fmla="*/ 7430 h 7429"/>
                            <a:gd name="connsiteX2" fmla="*/ 572 w 11239"/>
                            <a:gd name="connsiteY2" fmla="*/ 6096 h 7429"/>
                            <a:gd name="connsiteX3" fmla="*/ 11240 w 11239"/>
                            <a:gd name="connsiteY3" fmla="*/ 0 h 7429"/>
                            <a:gd name="connsiteX4" fmla="*/ 10668 w 11239"/>
                            <a:gd name="connsiteY4" fmla="*/ 1334 h 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9" h="7429">
                              <a:moveTo>
                                <a:pt x="10668" y="1334"/>
                              </a:moveTo>
                              <a:lnTo>
                                <a:pt x="0" y="7430"/>
                              </a:lnTo>
                              <a:cubicBezTo>
                                <a:pt x="0" y="7430"/>
                                <a:pt x="572" y="6763"/>
                                <a:pt x="572" y="6096"/>
                              </a:cubicBezTo>
                              <a:lnTo>
                                <a:pt x="11240" y="0"/>
                              </a:lnTo>
                              <a:cubicBezTo>
                                <a:pt x="11240" y="667"/>
                                <a:pt x="11049" y="1143"/>
                                <a:pt x="10668" y="1334"/>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92" name="Free-form: Shape 791">
                          <a:extLst>
                            <a:ext uri="{FF2B5EF4-FFF2-40B4-BE49-F238E27FC236}">
                              <a16:creationId xmlns:a16="http://schemas.microsoft.com/office/drawing/2014/main" id="{DF7254CC-2EFE-4BAA-8A0A-709429F3E6D1}"/>
                            </a:ext>
                          </a:extLst>
                        </p:cNvPr>
                        <p:cNvSpPr/>
                        <p:nvPr/>
                      </p:nvSpPr>
                      <p:spPr>
                        <a:xfrm>
                          <a:off x="5460166" y="1318377"/>
                          <a:ext cx="11239" cy="7429"/>
                        </a:xfrm>
                        <a:custGeom>
                          <a:avLst/>
                          <a:gdLst>
                            <a:gd name="connsiteX0" fmla="*/ 10668 w 11239"/>
                            <a:gd name="connsiteY0" fmla="*/ 1334 h 7429"/>
                            <a:gd name="connsiteX1" fmla="*/ 0 w 11239"/>
                            <a:gd name="connsiteY1" fmla="*/ 7430 h 7429"/>
                            <a:gd name="connsiteX2" fmla="*/ 572 w 11239"/>
                            <a:gd name="connsiteY2" fmla="*/ 6096 h 7429"/>
                            <a:gd name="connsiteX3" fmla="*/ 11240 w 11239"/>
                            <a:gd name="connsiteY3" fmla="*/ 0 h 7429"/>
                            <a:gd name="connsiteX4" fmla="*/ 10668 w 11239"/>
                            <a:gd name="connsiteY4" fmla="*/ 1334 h 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9" h="7429">
                              <a:moveTo>
                                <a:pt x="10668" y="1334"/>
                              </a:moveTo>
                              <a:lnTo>
                                <a:pt x="0" y="7430"/>
                              </a:lnTo>
                              <a:cubicBezTo>
                                <a:pt x="0" y="7430"/>
                                <a:pt x="572" y="6763"/>
                                <a:pt x="572" y="6096"/>
                              </a:cubicBezTo>
                              <a:lnTo>
                                <a:pt x="11240" y="0"/>
                              </a:lnTo>
                              <a:cubicBezTo>
                                <a:pt x="11240" y="667"/>
                                <a:pt x="11049" y="1143"/>
                                <a:pt x="10668" y="1334"/>
                              </a:cubicBezTo>
                              <a:close/>
                            </a:path>
                          </a:pathLst>
                        </a:custGeom>
                        <a:solidFill>
                          <a:srgbClr val="333333"/>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93" name="Free-form: Shape 792">
                          <a:extLst>
                            <a:ext uri="{FF2B5EF4-FFF2-40B4-BE49-F238E27FC236}">
                              <a16:creationId xmlns:a16="http://schemas.microsoft.com/office/drawing/2014/main" id="{2B36672D-303F-CB18-5998-B709C6ADB639}"/>
                            </a:ext>
                          </a:extLst>
                        </p:cNvPr>
                        <p:cNvSpPr/>
                        <p:nvPr/>
                      </p:nvSpPr>
                      <p:spPr>
                        <a:xfrm>
                          <a:off x="5460166" y="1318377"/>
                          <a:ext cx="11239" cy="7429"/>
                        </a:xfrm>
                        <a:custGeom>
                          <a:avLst/>
                          <a:gdLst>
                            <a:gd name="connsiteX0" fmla="*/ 10668 w 11239"/>
                            <a:gd name="connsiteY0" fmla="*/ 1334 h 7429"/>
                            <a:gd name="connsiteX1" fmla="*/ 0 w 11239"/>
                            <a:gd name="connsiteY1" fmla="*/ 7430 h 7429"/>
                            <a:gd name="connsiteX2" fmla="*/ 572 w 11239"/>
                            <a:gd name="connsiteY2" fmla="*/ 6096 h 7429"/>
                            <a:gd name="connsiteX3" fmla="*/ 11240 w 11239"/>
                            <a:gd name="connsiteY3" fmla="*/ 0 h 7429"/>
                            <a:gd name="connsiteX4" fmla="*/ 10668 w 11239"/>
                            <a:gd name="connsiteY4" fmla="*/ 1334 h 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9" h="7429">
                              <a:moveTo>
                                <a:pt x="10668" y="1334"/>
                              </a:moveTo>
                              <a:lnTo>
                                <a:pt x="0" y="7430"/>
                              </a:lnTo>
                              <a:cubicBezTo>
                                <a:pt x="0" y="7430"/>
                                <a:pt x="572" y="6763"/>
                                <a:pt x="572" y="6096"/>
                              </a:cubicBezTo>
                              <a:lnTo>
                                <a:pt x="11240" y="0"/>
                              </a:lnTo>
                              <a:cubicBezTo>
                                <a:pt x="11240" y="667"/>
                                <a:pt x="11049" y="1143"/>
                                <a:pt x="10668" y="1334"/>
                              </a:cubicBezTo>
                              <a:close/>
                            </a:path>
                          </a:pathLst>
                        </a:custGeom>
                        <a:no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sp>
                    <p:nvSpPr>
                      <p:cNvPr id="785" name="Free-form: Shape 784">
                        <a:extLst>
                          <a:ext uri="{FF2B5EF4-FFF2-40B4-BE49-F238E27FC236}">
                            <a16:creationId xmlns:a16="http://schemas.microsoft.com/office/drawing/2014/main" id="{E0D02F70-39B0-0BB5-B7AB-6191494ECA37}"/>
                          </a:ext>
                        </a:extLst>
                      </p:cNvPr>
                      <p:cNvSpPr/>
                      <p:nvPr/>
                    </p:nvSpPr>
                    <p:spPr>
                      <a:xfrm>
                        <a:off x="5455689" y="1301327"/>
                        <a:ext cx="13716" cy="7810"/>
                      </a:xfrm>
                      <a:custGeom>
                        <a:avLst/>
                        <a:gdLst>
                          <a:gd name="connsiteX0" fmla="*/ 0 w 13716"/>
                          <a:gd name="connsiteY0" fmla="*/ 6096 h 7810"/>
                          <a:gd name="connsiteX1" fmla="*/ 10668 w 13716"/>
                          <a:gd name="connsiteY1" fmla="*/ 0 h 7810"/>
                          <a:gd name="connsiteX2" fmla="*/ 13716 w 13716"/>
                          <a:gd name="connsiteY2" fmla="*/ 1715 h 7810"/>
                          <a:gd name="connsiteX3" fmla="*/ 3048 w 13716"/>
                          <a:gd name="connsiteY3" fmla="*/ 7810 h 7810"/>
                          <a:gd name="connsiteX4" fmla="*/ 0 w 13716"/>
                          <a:gd name="connsiteY4" fmla="*/ 6096 h 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7810">
                            <a:moveTo>
                              <a:pt x="0" y="6096"/>
                            </a:moveTo>
                            <a:lnTo>
                              <a:pt x="10668" y="0"/>
                            </a:lnTo>
                            <a:lnTo>
                              <a:pt x="13716" y="1715"/>
                            </a:lnTo>
                            <a:lnTo>
                              <a:pt x="3048" y="7810"/>
                            </a:lnTo>
                            <a:lnTo>
                              <a:pt x="0" y="6096"/>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nvGrpSpPr>
                      <p:cNvPr id="786" name="Graphic 1544">
                        <a:extLst>
                          <a:ext uri="{FF2B5EF4-FFF2-40B4-BE49-F238E27FC236}">
                            <a16:creationId xmlns:a16="http://schemas.microsoft.com/office/drawing/2014/main" id="{AACC7B16-CB12-9BC6-EFAC-8295134A402D}"/>
                          </a:ext>
                        </a:extLst>
                      </p:cNvPr>
                      <p:cNvGrpSpPr/>
                      <p:nvPr/>
                    </p:nvGrpSpPr>
                    <p:grpSpPr>
                      <a:xfrm>
                        <a:off x="5460833" y="1306661"/>
                        <a:ext cx="10668" cy="17811"/>
                        <a:chOff x="5460833" y="1306661"/>
                        <a:chExt cx="10668" cy="17811"/>
                      </a:xfrm>
                      <a:solidFill>
                        <a:srgbClr val="FFFFFF"/>
                      </a:solidFill>
                    </p:grpSpPr>
                    <p:sp>
                      <p:nvSpPr>
                        <p:cNvPr id="789" name="Free-form: Shape 788">
                          <a:extLst>
                            <a:ext uri="{FF2B5EF4-FFF2-40B4-BE49-F238E27FC236}">
                              <a16:creationId xmlns:a16="http://schemas.microsoft.com/office/drawing/2014/main" id="{F2CA345C-9172-B87F-C7F3-495AAAE18B23}"/>
                            </a:ext>
                          </a:extLst>
                        </p:cNvPr>
                        <p:cNvSpPr/>
                        <p:nvPr/>
                      </p:nvSpPr>
                      <p:spPr>
                        <a:xfrm>
                          <a:off x="5460833" y="1306661"/>
                          <a:ext cx="10668" cy="17811"/>
                        </a:xfrm>
                        <a:custGeom>
                          <a:avLst/>
                          <a:gdLst>
                            <a:gd name="connsiteX0" fmla="*/ 0 w 10668"/>
                            <a:gd name="connsiteY0" fmla="*/ 6096 h 17811"/>
                            <a:gd name="connsiteX1" fmla="*/ 10668 w 10668"/>
                            <a:gd name="connsiteY1" fmla="*/ 0 h 17811"/>
                            <a:gd name="connsiteX2" fmla="*/ 10668 w 10668"/>
                            <a:gd name="connsiteY2" fmla="*/ 11716 h 17811"/>
                            <a:gd name="connsiteX3" fmla="*/ 0 w 10668"/>
                            <a:gd name="connsiteY3" fmla="*/ 17812 h 17811"/>
                            <a:gd name="connsiteX4" fmla="*/ 0 w 10668"/>
                            <a:gd name="connsiteY4" fmla="*/ 6096 h 17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 h="17811">
                              <a:moveTo>
                                <a:pt x="0" y="6096"/>
                              </a:moveTo>
                              <a:lnTo>
                                <a:pt x="10668" y="0"/>
                              </a:lnTo>
                              <a:lnTo>
                                <a:pt x="10668" y="11716"/>
                              </a:lnTo>
                              <a:lnTo>
                                <a:pt x="0" y="17812"/>
                              </a:lnTo>
                              <a:lnTo>
                                <a:pt x="0" y="6096"/>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90" name="Free-form: Shape 789">
                          <a:extLst>
                            <a:ext uri="{FF2B5EF4-FFF2-40B4-BE49-F238E27FC236}">
                              <a16:creationId xmlns:a16="http://schemas.microsoft.com/office/drawing/2014/main" id="{727C6BE7-FFD7-E206-3AB6-0F848F82BB39}"/>
                            </a:ext>
                          </a:extLst>
                        </p:cNvPr>
                        <p:cNvSpPr/>
                        <p:nvPr/>
                      </p:nvSpPr>
                      <p:spPr>
                        <a:xfrm>
                          <a:off x="5462928" y="1310281"/>
                          <a:ext cx="6477" cy="7715"/>
                        </a:xfrm>
                        <a:custGeom>
                          <a:avLst/>
                          <a:gdLst>
                            <a:gd name="connsiteX0" fmla="*/ 0 w 6477"/>
                            <a:gd name="connsiteY0" fmla="*/ 3619 h 7715"/>
                            <a:gd name="connsiteX1" fmla="*/ 6477 w 6477"/>
                            <a:gd name="connsiteY1" fmla="*/ 0 h 7715"/>
                            <a:gd name="connsiteX2" fmla="*/ 6477 w 6477"/>
                            <a:gd name="connsiteY2" fmla="*/ 4000 h 7715"/>
                            <a:gd name="connsiteX3" fmla="*/ 0 w 6477"/>
                            <a:gd name="connsiteY3" fmla="*/ 7715 h 7715"/>
                            <a:gd name="connsiteX4" fmla="*/ 0 w 6477"/>
                            <a:gd name="connsiteY4" fmla="*/ 3619 h 7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 h="7715">
                              <a:moveTo>
                                <a:pt x="0" y="3619"/>
                              </a:moveTo>
                              <a:lnTo>
                                <a:pt x="6477" y="0"/>
                              </a:lnTo>
                              <a:lnTo>
                                <a:pt x="6477" y="4000"/>
                              </a:lnTo>
                              <a:lnTo>
                                <a:pt x="0" y="7715"/>
                              </a:lnTo>
                              <a:lnTo>
                                <a:pt x="0" y="3619"/>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sp>
                    <p:nvSpPr>
                      <p:cNvPr id="787" name="Free-form: Shape 786">
                        <a:extLst>
                          <a:ext uri="{FF2B5EF4-FFF2-40B4-BE49-F238E27FC236}">
                            <a16:creationId xmlns:a16="http://schemas.microsoft.com/office/drawing/2014/main" id="{64358400-3609-47CC-4F06-8282453F230C}"/>
                          </a:ext>
                        </a:extLst>
                      </p:cNvPr>
                      <p:cNvSpPr/>
                      <p:nvPr/>
                    </p:nvSpPr>
                    <p:spPr>
                      <a:xfrm>
                        <a:off x="5458737" y="1303042"/>
                        <a:ext cx="12763" cy="9620"/>
                      </a:xfrm>
                      <a:custGeom>
                        <a:avLst/>
                        <a:gdLst>
                          <a:gd name="connsiteX0" fmla="*/ 0 w 12763"/>
                          <a:gd name="connsiteY0" fmla="*/ 6096 h 9620"/>
                          <a:gd name="connsiteX1" fmla="*/ 10668 w 12763"/>
                          <a:gd name="connsiteY1" fmla="*/ 0 h 9620"/>
                          <a:gd name="connsiteX2" fmla="*/ 12764 w 12763"/>
                          <a:gd name="connsiteY2" fmla="*/ 3524 h 9620"/>
                          <a:gd name="connsiteX3" fmla="*/ 2095 w 12763"/>
                          <a:gd name="connsiteY3" fmla="*/ 9620 h 9620"/>
                          <a:gd name="connsiteX4" fmla="*/ 0 w 12763"/>
                          <a:gd name="connsiteY4" fmla="*/ 6096 h 9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 h="9620">
                            <a:moveTo>
                              <a:pt x="0" y="6096"/>
                            </a:moveTo>
                            <a:lnTo>
                              <a:pt x="10668" y="0"/>
                            </a:lnTo>
                            <a:cubicBezTo>
                              <a:pt x="11811" y="667"/>
                              <a:pt x="12764" y="2286"/>
                              <a:pt x="12764" y="3524"/>
                            </a:cubicBezTo>
                            <a:lnTo>
                              <a:pt x="2095" y="9620"/>
                            </a:lnTo>
                            <a:cubicBezTo>
                              <a:pt x="2095" y="8287"/>
                              <a:pt x="1143" y="6667"/>
                              <a:pt x="0" y="6096"/>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88" name="Free-form: Shape 787">
                        <a:extLst>
                          <a:ext uri="{FF2B5EF4-FFF2-40B4-BE49-F238E27FC236}">
                            <a16:creationId xmlns:a16="http://schemas.microsoft.com/office/drawing/2014/main" id="{F9EDAB16-B500-A12E-252B-EA82D78D63B0}"/>
                          </a:ext>
                        </a:extLst>
                      </p:cNvPr>
                      <p:cNvSpPr/>
                      <p:nvPr/>
                    </p:nvSpPr>
                    <p:spPr>
                      <a:xfrm>
                        <a:off x="5455689" y="1307423"/>
                        <a:ext cx="5143" cy="18525"/>
                      </a:xfrm>
                      <a:custGeom>
                        <a:avLst/>
                        <a:gdLst>
                          <a:gd name="connsiteX0" fmla="*/ 5143 w 5143"/>
                          <a:gd name="connsiteY0" fmla="*/ 17050 h 18525"/>
                          <a:gd name="connsiteX1" fmla="*/ 3048 w 5143"/>
                          <a:gd name="connsiteY1" fmla="*/ 18288 h 18525"/>
                          <a:gd name="connsiteX2" fmla="*/ 0 w 5143"/>
                          <a:gd name="connsiteY2" fmla="*/ 16573 h 18525"/>
                          <a:gd name="connsiteX3" fmla="*/ 0 w 5143"/>
                          <a:gd name="connsiteY3" fmla="*/ 0 h 18525"/>
                          <a:gd name="connsiteX4" fmla="*/ 3048 w 5143"/>
                          <a:gd name="connsiteY4" fmla="*/ 1715 h 18525"/>
                          <a:gd name="connsiteX5" fmla="*/ 5143 w 5143"/>
                          <a:gd name="connsiteY5" fmla="*/ 5239 h 18525"/>
                          <a:gd name="connsiteX6" fmla="*/ 5143 w 5143"/>
                          <a:gd name="connsiteY6" fmla="*/ 17050 h 1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 h="18525">
                            <a:moveTo>
                              <a:pt x="5143" y="17050"/>
                            </a:moveTo>
                            <a:cubicBezTo>
                              <a:pt x="5143" y="18383"/>
                              <a:pt x="4191" y="18859"/>
                              <a:pt x="3048" y="18288"/>
                            </a:cubicBezTo>
                            <a:lnTo>
                              <a:pt x="0" y="16573"/>
                            </a:lnTo>
                            <a:lnTo>
                              <a:pt x="0" y="0"/>
                            </a:lnTo>
                            <a:lnTo>
                              <a:pt x="3048" y="1715"/>
                            </a:lnTo>
                            <a:cubicBezTo>
                              <a:pt x="4191" y="2381"/>
                              <a:pt x="5143" y="4001"/>
                              <a:pt x="5143" y="5239"/>
                            </a:cubicBezTo>
                            <a:lnTo>
                              <a:pt x="5143" y="17050"/>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grpSp>
              <p:nvGrpSpPr>
                <p:cNvPr id="589" name="Graphic 1544">
                  <a:extLst>
                    <a:ext uri="{FF2B5EF4-FFF2-40B4-BE49-F238E27FC236}">
                      <a16:creationId xmlns:a16="http://schemas.microsoft.com/office/drawing/2014/main" id="{9D7D29B9-A1EC-BF1F-CCBD-5A44D060AF14}"/>
                    </a:ext>
                  </a:extLst>
                </p:cNvPr>
                <p:cNvGrpSpPr/>
                <p:nvPr/>
              </p:nvGrpSpPr>
              <p:grpSpPr>
                <a:xfrm>
                  <a:off x="5307004" y="1326568"/>
                  <a:ext cx="152685" cy="131873"/>
                  <a:chOff x="5307004" y="1326568"/>
                  <a:chExt cx="152685" cy="131873"/>
                </a:xfrm>
              </p:grpSpPr>
              <p:sp>
                <p:nvSpPr>
                  <p:cNvPr id="669" name="Free-form: Shape 668">
                    <a:extLst>
                      <a:ext uri="{FF2B5EF4-FFF2-40B4-BE49-F238E27FC236}">
                        <a16:creationId xmlns:a16="http://schemas.microsoft.com/office/drawing/2014/main" id="{041F681E-6553-9D42-0687-A1BCAC14B508}"/>
                      </a:ext>
                    </a:extLst>
                  </p:cNvPr>
                  <p:cNvSpPr/>
                  <p:nvPr/>
                </p:nvSpPr>
                <p:spPr>
                  <a:xfrm>
                    <a:off x="5307004" y="1374193"/>
                    <a:ext cx="151256" cy="83629"/>
                  </a:xfrm>
                  <a:custGeom>
                    <a:avLst/>
                    <a:gdLst>
                      <a:gd name="connsiteX0" fmla="*/ 143351 w 151256"/>
                      <a:gd name="connsiteY0" fmla="*/ 70390 h 83629"/>
                      <a:gd name="connsiteX1" fmla="*/ 151257 w 151256"/>
                      <a:gd name="connsiteY1" fmla="*/ 65818 h 83629"/>
                      <a:gd name="connsiteX2" fmla="*/ 134493 w 151256"/>
                      <a:gd name="connsiteY2" fmla="*/ 55817 h 83629"/>
                      <a:gd name="connsiteX3" fmla="*/ 142589 w 151256"/>
                      <a:gd name="connsiteY3" fmla="*/ 51149 h 83629"/>
                      <a:gd name="connsiteX4" fmla="*/ 54102 w 151256"/>
                      <a:gd name="connsiteY4" fmla="*/ 0 h 83629"/>
                      <a:gd name="connsiteX5" fmla="*/ 7049 w 151256"/>
                      <a:gd name="connsiteY5" fmla="*/ 27337 h 83629"/>
                      <a:gd name="connsiteX6" fmla="*/ 8858 w 151256"/>
                      <a:gd name="connsiteY6" fmla="*/ 28384 h 83629"/>
                      <a:gd name="connsiteX7" fmla="*/ 0 w 151256"/>
                      <a:gd name="connsiteY7" fmla="*/ 40957 h 83629"/>
                      <a:gd name="connsiteX8" fmla="*/ 23432 w 151256"/>
                      <a:gd name="connsiteY8" fmla="*/ 54483 h 83629"/>
                      <a:gd name="connsiteX9" fmla="*/ 38767 w 151256"/>
                      <a:gd name="connsiteY9" fmla="*/ 45625 h 83629"/>
                      <a:gd name="connsiteX10" fmla="*/ 50197 w 151256"/>
                      <a:gd name="connsiteY10" fmla="*/ 52292 h 83629"/>
                      <a:gd name="connsiteX11" fmla="*/ 40196 w 151256"/>
                      <a:gd name="connsiteY11" fmla="*/ 58198 h 83629"/>
                      <a:gd name="connsiteX12" fmla="*/ 46387 w 151256"/>
                      <a:gd name="connsiteY12" fmla="*/ 61627 h 83629"/>
                      <a:gd name="connsiteX13" fmla="*/ 56293 w 151256"/>
                      <a:gd name="connsiteY13" fmla="*/ 55721 h 83629"/>
                      <a:gd name="connsiteX14" fmla="*/ 63818 w 151256"/>
                      <a:gd name="connsiteY14" fmla="*/ 60198 h 83629"/>
                      <a:gd name="connsiteX15" fmla="*/ 53626 w 151256"/>
                      <a:gd name="connsiteY15" fmla="*/ 66294 h 83629"/>
                      <a:gd name="connsiteX16" fmla="*/ 59722 w 151256"/>
                      <a:gd name="connsiteY16" fmla="*/ 69723 h 83629"/>
                      <a:gd name="connsiteX17" fmla="*/ 70009 w 151256"/>
                      <a:gd name="connsiteY17" fmla="*/ 63627 h 83629"/>
                      <a:gd name="connsiteX18" fmla="*/ 77153 w 151256"/>
                      <a:gd name="connsiteY18" fmla="*/ 67913 h 83629"/>
                      <a:gd name="connsiteX19" fmla="*/ 66961 w 151256"/>
                      <a:gd name="connsiteY19" fmla="*/ 73914 h 83629"/>
                      <a:gd name="connsiteX20" fmla="*/ 73057 w 151256"/>
                      <a:gd name="connsiteY20" fmla="*/ 77343 h 83629"/>
                      <a:gd name="connsiteX21" fmla="*/ 83249 w 151256"/>
                      <a:gd name="connsiteY21" fmla="*/ 71342 h 83629"/>
                      <a:gd name="connsiteX22" fmla="*/ 95536 w 151256"/>
                      <a:gd name="connsiteY22" fmla="*/ 78391 h 83629"/>
                      <a:gd name="connsiteX23" fmla="*/ 106394 w 151256"/>
                      <a:gd name="connsiteY23" fmla="*/ 72104 h 83629"/>
                      <a:gd name="connsiteX24" fmla="*/ 125825 w 151256"/>
                      <a:gd name="connsiteY24" fmla="*/ 83629 h 83629"/>
                      <a:gd name="connsiteX25" fmla="*/ 133636 w 151256"/>
                      <a:gd name="connsiteY25" fmla="*/ 79057 h 83629"/>
                      <a:gd name="connsiteX26" fmla="*/ 114300 w 151256"/>
                      <a:gd name="connsiteY26" fmla="*/ 67627 h 83629"/>
                      <a:gd name="connsiteX27" fmla="*/ 126587 w 151256"/>
                      <a:gd name="connsiteY27" fmla="*/ 60389 h 83629"/>
                      <a:gd name="connsiteX28" fmla="*/ 143351 w 151256"/>
                      <a:gd name="connsiteY28" fmla="*/ 70390 h 8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256" h="83629">
                        <a:moveTo>
                          <a:pt x="143351" y="70390"/>
                        </a:moveTo>
                        <a:lnTo>
                          <a:pt x="151257" y="65818"/>
                        </a:lnTo>
                        <a:lnTo>
                          <a:pt x="134493" y="55817"/>
                        </a:lnTo>
                        <a:lnTo>
                          <a:pt x="142589" y="51149"/>
                        </a:lnTo>
                        <a:lnTo>
                          <a:pt x="54102" y="0"/>
                        </a:lnTo>
                        <a:lnTo>
                          <a:pt x="7049" y="27337"/>
                        </a:lnTo>
                        <a:lnTo>
                          <a:pt x="8858" y="28384"/>
                        </a:lnTo>
                        <a:lnTo>
                          <a:pt x="0" y="40957"/>
                        </a:lnTo>
                        <a:lnTo>
                          <a:pt x="23432" y="54483"/>
                        </a:lnTo>
                        <a:lnTo>
                          <a:pt x="38767" y="45625"/>
                        </a:lnTo>
                        <a:lnTo>
                          <a:pt x="50197" y="52292"/>
                        </a:lnTo>
                        <a:lnTo>
                          <a:pt x="40196" y="58198"/>
                        </a:lnTo>
                        <a:lnTo>
                          <a:pt x="46387" y="61627"/>
                        </a:lnTo>
                        <a:lnTo>
                          <a:pt x="56293" y="55721"/>
                        </a:lnTo>
                        <a:lnTo>
                          <a:pt x="63818" y="60198"/>
                        </a:lnTo>
                        <a:lnTo>
                          <a:pt x="53626" y="66294"/>
                        </a:lnTo>
                        <a:lnTo>
                          <a:pt x="59722" y="69723"/>
                        </a:lnTo>
                        <a:lnTo>
                          <a:pt x="70009" y="63627"/>
                        </a:lnTo>
                        <a:lnTo>
                          <a:pt x="77153" y="67913"/>
                        </a:lnTo>
                        <a:lnTo>
                          <a:pt x="66961" y="73914"/>
                        </a:lnTo>
                        <a:lnTo>
                          <a:pt x="73057" y="77343"/>
                        </a:lnTo>
                        <a:lnTo>
                          <a:pt x="83249" y="71342"/>
                        </a:lnTo>
                        <a:lnTo>
                          <a:pt x="95536" y="78391"/>
                        </a:lnTo>
                        <a:lnTo>
                          <a:pt x="106394" y="72104"/>
                        </a:lnTo>
                        <a:lnTo>
                          <a:pt x="125825" y="83629"/>
                        </a:lnTo>
                        <a:lnTo>
                          <a:pt x="133636" y="79057"/>
                        </a:lnTo>
                        <a:lnTo>
                          <a:pt x="114300" y="67627"/>
                        </a:lnTo>
                        <a:lnTo>
                          <a:pt x="126587" y="60389"/>
                        </a:lnTo>
                        <a:lnTo>
                          <a:pt x="143351" y="70390"/>
                        </a:lnTo>
                        <a:close/>
                      </a:path>
                    </a:pathLst>
                  </a:custGeom>
                  <a:solidFill>
                    <a:srgbClr val="FFFFFF">
                      <a:alpha val="30000"/>
                    </a:srgbClr>
                  </a:solidFill>
                  <a:ln w="9525" cap="flat">
                    <a:solidFill>
                      <a:srgbClr val="00A48D">
                        <a:alpha val="30000"/>
                      </a:srgbClr>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nvGrpSpPr>
                  <p:cNvPr id="670" name="Graphic 1544">
                    <a:extLst>
                      <a:ext uri="{FF2B5EF4-FFF2-40B4-BE49-F238E27FC236}">
                        <a16:creationId xmlns:a16="http://schemas.microsoft.com/office/drawing/2014/main" id="{D691CB2E-DDEB-4EF4-CAD0-09DE711C5709}"/>
                      </a:ext>
                    </a:extLst>
                  </p:cNvPr>
                  <p:cNvGrpSpPr/>
                  <p:nvPr/>
                </p:nvGrpSpPr>
                <p:grpSpPr>
                  <a:xfrm>
                    <a:off x="5307861" y="1326568"/>
                    <a:ext cx="151828" cy="131873"/>
                    <a:chOff x="5307861" y="1326568"/>
                    <a:chExt cx="151828" cy="131873"/>
                  </a:xfrm>
                </p:grpSpPr>
                <p:grpSp>
                  <p:nvGrpSpPr>
                    <p:cNvPr id="671" name="Graphic 1544">
                      <a:extLst>
                        <a:ext uri="{FF2B5EF4-FFF2-40B4-BE49-F238E27FC236}">
                          <a16:creationId xmlns:a16="http://schemas.microsoft.com/office/drawing/2014/main" id="{3A50636A-CAB1-B89C-C8DE-C92BF1AB9E41}"/>
                        </a:ext>
                      </a:extLst>
                    </p:cNvPr>
                    <p:cNvGrpSpPr/>
                    <p:nvPr/>
                  </p:nvGrpSpPr>
                  <p:grpSpPr>
                    <a:xfrm>
                      <a:off x="5319577" y="1326568"/>
                      <a:ext cx="126872" cy="122586"/>
                      <a:chOff x="5319577" y="1326568"/>
                      <a:chExt cx="126872" cy="122586"/>
                    </a:xfrm>
                  </p:grpSpPr>
                  <p:grpSp>
                    <p:nvGrpSpPr>
                      <p:cNvPr id="762" name="Graphic 1544">
                        <a:extLst>
                          <a:ext uri="{FF2B5EF4-FFF2-40B4-BE49-F238E27FC236}">
                            <a16:creationId xmlns:a16="http://schemas.microsoft.com/office/drawing/2014/main" id="{F5FF3D78-7686-7026-D8C3-F9EC2F190A46}"/>
                          </a:ext>
                        </a:extLst>
                      </p:cNvPr>
                      <p:cNvGrpSpPr/>
                      <p:nvPr/>
                    </p:nvGrpSpPr>
                    <p:grpSpPr>
                      <a:xfrm>
                        <a:off x="5402349" y="1374384"/>
                        <a:ext cx="44100" cy="74771"/>
                        <a:chOff x="5402349" y="1374384"/>
                        <a:chExt cx="44100" cy="74771"/>
                      </a:xfrm>
                    </p:grpSpPr>
                    <p:sp>
                      <p:nvSpPr>
                        <p:cNvPr id="772" name="Free-form: Shape 771">
                          <a:extLst>
                            <a:ext uri="{FF2B5EF4-FFF2-40B4-BE49-F238E27FC236}">
                              <a16:creationId xmlns:a16="http://schemas.microsoft.com/office/drawing/2014/main" id="{28B9DE45-DF4C-D4FE-F839-56056E2A30A8}"/>
                            </a:ext>
                          </a:extLst>
                        </p:cNvPr>
                        <p:cNvSpPr/>
                        <p:nvPr/>
                      </p:nvSpPr>
                      <p:spPr>
                        <a:xfrm>
                          <a:off x="5402349" y="1374384"/>
                          <a:ext cx="44100" cy="74771"/>
                        </a:xfrm>
                        <a:custGeom>
                          <a:avLst/>
                          <a:gdLst>
                            <a:gd name="connsiteX0" fmla="*/ 191 w 44100"/>
                            <a:gd name="connsiteY0" fmla="*/ 25527 h 74771"/>
                            <a:gd name="connsiteX1" fmla="*/ 44101 w 44100"/>
                            <a:gd name="connsiteY1" fmla="*/ 0 h 74771"/>
                            <a:gd name="connsiteX2" fmla="*/ 44006 w 44100"/>
                            <a:gd name="connsiteY2" fmla="*/ 49149 h 74771"/>
                            <a:gd name="connsiteX3" fmla="*/ 0 w 44100"/>
                            <a:gd name="connsiteY3" fmla="*/ 74771 h 74771"/>
                            <a:gd name="connsiteX4" fmla="*/ 191 w 44100"/>
                            <a:gd name="connsiteY4" fmla="*/ 25527 h 7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0" h="74771">
                              <a:moveTo>
                                <a:pt x="191" y="25527"/>
                              </a:moveTo>
                              <a:lnTo>
                                <a:pt x="44101" y="0"/>
                              </a:lnTo>
                              <a:lnTo>
                                <a:pt x="44006" y="49149"/>
                              </a:lnTo>
                              <a:lnTo>
                                <a:pt x="0" y="74771"/>
                              </a:lnTo>
                              <a:lnTo>
                                <a:pt x="191" y="25527"/>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73" name="Free-form: Shape 772">
                          <a:extLst>
                            <a:ext uri="{FF2B5EF4-FFF2-40B4-BE49-F238E27FC236}">
                              <a16:creationId xmlns:a16="http://schemas.microsoft.com/office/drawing/2014/main" id="{72A85AAD-D60B-E864-0D73-90186734F9DD}"/>
                            </a:ext>
                          </a:extLst>
                        </p:cNvPr>
                        <p:cNvSpPr/>
                        <p:nvPr/>
                      </p:nvSpPr>
                      <p:spPr>
                        <a:xfrm>
                          <a:off x="5412541" y="1402768"/>
                          <a:ext cx="8286" cy="40100"/>
                        </a:xfrm>
                        <a:custGeom>
                          <a:avLst/>
                          <a:gdLst>
                            <a:gd name="connsiteX0" fmla="*/ 476 w 8286"/>
                            <a:gd name="connsiteY0" fmla="*/ 40100 h 40100"/>
                            <a:gd name="connsiteX1" fmla="*/ 8287 w 8286"/>
                            <a:gd name="connsiteY1" fmla="*/ 35624 h 40100"/>
                            <a:gd name="connsiteX2" fmla="*/ 7906 w 8286"/>
                            <a:gd name="connsiteY2" fmla="*/ 0 h 40100"/>
                            <a:gd name="connsiteX3" fmla="*/ 0 w 8286"/>
                            <a:gd name="connsiteY3" fmla="*/ 4572 h 40100"/>
                            <a:gd name="connsiteX4" fmla="*/ 476 w 8286"/>
                            <a:gd name="connsiteY4" fmla="*/ 40100 h 4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 h="40100">
                              <a:moveTo>
                                <a:pt x="476" y="40100"/>
                              </a:moveTo>
                              <a:lnTo>
                                <a:pt x="8287" y="35624"/>
                              </a:lnTo>
                              <a:lnTo>
                                <a:pt x="7906" y="0"/>
                              </a:lnTo>
                              <a:lnTo>
                                <a:pt x="0" y="4572"/>
                              </a:lnTo>
                              <a:lnTo>
                                <a:pt x="476" y="40100"/>
                              </a:lnTo>
                              <a:close/>
                            </a:path>
                          </a:pathLst>
                        </a:custGeom>
                        <a:solidFill>
                          <a:srgbClr val="FFFFFF">
                            <a:alpha val="30000"/>
                          </a:srgbClr>
                        </a:solidFill>
                        <a:ln w="9525" cap="flat">
                          <a:solidFill>
                            <a:srgbClr val="00A48D">
                              <a:alpha val="30000"/>
                            </a:srgbClr>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74" name="Free-form: Shape 773">
                          <a:extLst>
                            <a:ext uri="{FF2B5EF4-FFF2-40B4-BE49-F238E27FC236}">
                              <a16:creationId xmlns:a16="http://schemas.microsoft.com/office/drawing/2014/main" id="{C4B418CD-34EB-782B-5D07-9527DBBD5098}"/>
                            </a:ext>
                          </a:extLst>
                        </p:cNvPr>
                        <p:cNvSpPr/>
                        <p:nvPr/>
                      </p:nvSpPr>
                      <p:spPr>
                        <a:xfrm>
                          <a:off x="5429495" y="1394291"/>
                          <a:ext cx="8286" cy="40100"/>
                        </a:xfrm>
                        <a:custGeom>
                          <a:avLst/>
                          <a:gdLst>
                            <a:gd name="connsiteX0" fmla="*/ 381 w 8286"/>
                            <a:gd name="connsiteY0" fmla="*/ 40100 h 40100"/>
                            <a:gd name="connsiteX1" fmla="*/ 8287 w 8286"/>
                            <a:gd name="connsiteY1" fmla="*/ 35528 h 40100"/>
                            <a:gd name="connsiteX2" fmla="*/ 7906 w 8286"/>
                            <a:gd name="connsiteY2" fmla="*/ 0 h 40100"/>
                            <a:gd name="connsiteX3" fmla="*/ 0 w 8286"/>
                            <a:gd name="connsiteY3" fmla="*/ 4477 h 40100"/>
                            <a:gd name="connsiteX4" fmla="*/ 381 w 8286"/>
                            <a:gd name="connsiteY4" fmla="*/ 40100 h 4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 h="40100">
                              <a:moveTo>
                                <a:pt x="381" y="40100"/>
                              </a:moveTo>
                              <a:lnTo>
                                <a:pt x="8287" y="35528"/>
                              </a:lnTo>
                              <a:lnTo>
                                <a:pt x="7906" y="0"/>
                              </a:lnTo>
                              <a:lnTo>
                                <a:pt x="0" y="4477"/>
                              </a:lnTo>
                              <a:lnTo>
                                <a:pt x="381" y="40100"/>
                              </a:lnTo>
                              <a:close/>
                            </a:path>
                          </a:pathLst>
                        </a:custGeom>
                        <a:solidFill>
                          <a:srgbClr val="FFFFFF">
                            <a:alpha val="30000"/>
                          </a:srgbClr>
                        </a:solidFill>
                        <a:ln w="9525" cap="flat">
                          <a:solidFill>
                            <a:srgbClr val="00A48D">
                              <a:alpha val="30000"/>
                            </a:srgbClr>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763" name="Graphic 1544">
                        <a:extLst>
                          <a:ext uri="{FF2B5EF4-FFF2-40B4-BE49-F238E27FC236}">
                            <a16:creationId xmlns:a16="http://schemas.microsoft.com/office/drawing/2014/main" id="{CF725EA6-7BB6-37BF-7877-6A4B91BCA155}"/>
                          </a:ext>
                        </a:extLst>
                      </p:cNvPr>
                      <p:cNvGrpSpPr/>
                      <p:nvPr/>
                    </p:nvGrpSpPr>
                    <p:grpSpPr>
                      <a:xfrm>
                        <a:off x="5319767" y="1326568"/>
                        <a:ext cx="126682" cy="73342"/>
                        <a:chOff x="5319767" y="1326568"/>
                        <a:chExt cx="126682" cy="73342"/>
                      </a:xfrm>
                      <a:solidFill>
                        <a:srgbClr val="FFFFFF"/>
                      </a:solidFill>
                    </p:grpSpPr>
                    <p:sp>
                      <p:nvSpPr>
                        <p:cNvPr id="769" name="Free-form: Shape 768">
                          <a:extLst>
                            <a:ext uri="{FF2B5EF4-FFF2-40B4-BE49-F238E27FC236}">
                              <a16:creationId xmlns:a16="http://schemas.microsoft.com/office/drawing/2014/main" id="{9DD37C18-631B-6AA1-694D-3EE641378D9C}"/>
                            </a:ext>
                          </a:extLst>
                        </p:cNvPr>
                        <p:cNvSpPr/>
                        <p:nvPr/>
                      </p:nvSpPr>
                      <p:spPr>
                        <a:xfrm>
                          <a:off x="5319767" y="1326568"/>
                          <a:ext cx="126682" cy="73342"/>
                        </a:xfrm>
                        <a:custGeom>
                          <a:avLst/>
                          <a:gdLst>
                            <a:gd name="connsiteX0" fmla="*/ 0 w 126682"/>
                            <a:gd name="connsiteY0" fmla="*/ 25622 h 73342"/>
                            <a:gd name="connsiteX1" fmla="*/ 43910 w 126682"/>
                            <a:gd name="connsiteY1" fmla="*/ 0 h 73342"/>
                            <a:gd name="connsiteX2" fmla="*/ 126683 w 126682"/>
                            <a:gd name="connsiteY2" fmla="*/ 47816 h 73342"/>
                            <a:gd name="connsiteX3" fmla="*/ 82772 w 126682"/>
                            <a:gd name="connsiteY3" fmla="*/ 73343 h 73342"/>
                            <a:gd name="connsiteX4" fmla="*/ 0 w 126682"/>
                            <a:gd name="connsiteY4" fmla="*/ 25622 h 73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2" h="73342">
                              <a:moveTo>
                                <a:pt x="0" y="25622"/>
                              </a:moveTo>
                              <a:lnTo>
                                <a:pt x="43910" y="0"/>
                              </a:lnTo>
                              <a:lnTo>
                                <a:pt x="126683" y="47816"/>
                              </a:lnTo>
                              <a:lnTo>
                                <a:pt x="82772" y="73343"/>
                              </a:lnTo>
                              <a:lnTo>
                                <a:pt x="0" y="25622"/>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70" name="Free-form: Shape 769">
                          <a:extLst>
                            <a:ext uri="{FF2B5EF4-FFF2-40B4-BE49-F238E27FC236}">
                              <a16:creationId xmlns:a16="http://schemas.microsoft.com/office/drawing/2014/main" id="{CF64ED61-4013-DD37-D7BD-AFB1D943CD3F}"/>
                            </a:ext>
                          </a:extLst>
                        </p:cNvPr>
                        <p:cNvSpPr/>
                        <p:nvPr/>
                      </p:nvSpPr>
                      <p:spPr>
                        <a:xfrm>
                          <a:off x="5327197" y="1330950"/>
                          <a:ext cx="111823" cy="64674"/>
                        </a:xfrm>
                        <a:custGeom>
                          <a:avLst/>
                          <a:gdLst>
                            <a:gd name="connsiteX0" fmla="*/ 111824 w 111823"/>
                            <a:gd name="connsiteY0" fmla="*/ 43434 h 64674"/>
                            <a:gd name="connsiteX1" fmla="*/ 108966 w 111823"/>
                            <a:gd name="connsiteY1" fmla="*/ 45149 h 64674"/>
                            <a:gd name="connsiteX2" fmla="*/ 75248 w 111823"/>
                            <a:gd name="connsiteY2" fmla="*/ 64675 h 64674"/>
                            <a:gd name="connsiteX3" fmla="*/ 2857 w 111823"/>
                            <a:gd name="connsiteY3" fmla="*/ 22860 h 64674"/>
                            <a:gd name="connsiteX4" fmla="*/ 0 w 111823"/>
                            <a:gd name="connsiteY4" fmla="*/ 21146 h 64674"/>
                            <a:gd name="connsiteX5" fmla="*/ 36481 w 111823"/>
                            <a:gd name="connsiteY5" fmla="*/ 0 h 64674"/>
                            <a:gd name="connsiteX6" fmla="*/ 111824 w 111823"/>
                            <a:gd name="connsiteY6" fmla="*/ 43434 h 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823" h="64674">
                              <a:moveTo>
                                <a:pt x="111824" y="43434"/>
                              </a:moveTo>
                              <a:lnTo>
                                <a:pt x="108966" y="45149"/>
                              </a:lnTo>
                              <a:lnTo>
                                <a:pt x="75248" y="64675"/>
                              </a:lnTo>
                              <a:lnTo>
                                <a:pt x="2857" y="22860"/>
                              </a:lnTo>
                              <a:lnTo>
                                <a:pt x="0" y="21146"/>
                              </a:lnTo>
                              <a:lnTo>
                                <a:pt x="36481" y="0"/>
                              </a:lnTo>
                              <a:lnTo>
                                <a:pt x="111824" y="43434"/>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71" name="Free-form: Shape 770">
                          <a:extLst>
                            <a:ext uri="{FF2B5EF4-FFF2-40B4-BE49-F238E27FC236}">
                              <a16:creationId xmlns:a16="http://schemas.microsoft.com/office/drawing/2014/main" id="{EE125F1E-5D4C-151A-88BE-D2274F6A70A5}"/>
                            </a:ext>
                          </a:extLst>
                        </p:cNvPr>
                        <p:cNvSpPr/>
                        <p:nvPr/>
                      </p:nvSpPr>
                      <p:spPr>
                        <a:xfrm>
                          <a:off x="5330054" y="1334283"/>
                          <a:ext cx="106108" cy="61341"/>
                        </a:xfrm>
                        <a:custGeom>
                          <a:avLst/>
                          <a:gdLst>
                            <a:gd name="connsiteX0" fmla="*/ 106109 w 106108"/>
                            <a:gd name="connsiteY0" fmla="*/ 41815 h 61341"/>
                            <a:gd name="connsiteX1" fmla="*/ 72390 w 106108"/>
                            <a:gd name="connsiteY1" fmla="*/ 61341 h 61341"/>
                            <a:gd name="connsiteX2" fmla="*/ 0 w 106108"/>
                            <a:gd name="connsiteY2" fmla="*/ 19526 h 61341"/>
                            <a:gd name="connsiteX3" fmla="*/ 33623 w 106108"/>
                            <a:gd name="connsiteY3" fmla="*/ 0 h 61341"/>
                            <a:gd name="connsiteX4" fmla="*/ 106109 w 106108"/>
                            <a:gd name="connsiteY4" fmla="*/ 41815 h 6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08" h="61341">
                              <a:moveTo>
                                <a:pt x="106109" y="41815"/>
                              </a:moveTo>
                              <a:lnTo>
                                <a:pt x="72390" y="61341"/>
                              </a:lnTo>
                              <a:lnTo>
                                <a:pt x="0" y="19526"/>
                              </a:lnTo>
                              <a:lnTo>
                                <a:pt x="33623" y="0"/>
                              </a:lnTo>
                              <a:lnTo>
                                <a:pt x="106109" y="41815"/>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764" name="Graphic 1544">
                        <a:extLst>
                          <a:ext uri="{FF2B5EF4-FFF2-40B4-BE49-F238E27FC236}">
                            <a16:creationId xmlns:a16="http://schemas.microsoft.com/office/drawing/2014/main" id="{7D6CA32A-DD9C-9B66-24BF-17556F828B59}"/>
                          </a:ext>
                        </a:extLst>
                      </p:cNvPr>
                      <p:cNvGrpSpPr/>
                      <p:nvPr/>
                    </p:nvGrpSpPr>
                    <p:grpSpPr>
                      <a:xfrm>
                        <a:off x="5319577" y="1352190"/>
                        <a:ext cx="82962" cy="96964"/>
                        <a:chOff x="5319577" y="1352190"/>
                        <a:chExt cx="82962" cy="96964"/>
                      </a:xfrm>
                    </p:grpSpPr>
                    <p:sp>
                      <p:nvSpPr>
                        <p:cNvPr id="765" name="Free-form: Shape 764">
                          <a:extLst>
                            <a:ext uri="{FF2B5EF4-FFF2-40B4-BE49-F238E27FC236}">
                              <a16:creationId xmlns:a16="http://schemas.microsoft.com/office/drawing/2014/main" id="{A9DCDC29-0861-FC2E-D3EE-B3E27DCDAB78}"/>
                            </a:ext>
                          </a:extLst>
                        </p:cNvPr>
                        <p:cNvSpPr/>
                        <p:nvPr/>
                      </p:nvSpPr>
                      <p:spPr>
                        <a:xfrm>
                          <a:off x="5319577" y="1352190"/>
                          <a:ext cx="82962" cy="96964"/>
                        </a:xfrm>
                        <a:custGeom>
                          <a:avLst/>
                          <a:gdLst>
                            <a:gd name="connsiteX0" fmla="*/ 82963 w 82962"/>
                            <a:gd name="connsiteY0" fmla="*/ 47720 h 96964"/>
                            <a:gd name="connsiteX1" fmla="*/ 82772 w 82962"/>
                            <a:gd name="connsiteY1" fmla="*/ 96965 h 96964"/>
                            <a:gd name="connsiteX2" fmla="*/ 0 w 82962"/>
                            <a:gd name="connsiteY2" fmla="*/ 49149 h 96964"/>
                            <a:gd name="connsiteX3" fmla="*/ 190 w 82962"/>
                            <a:gd name="connsiteY3" fmla="*/ 0 h 96964"/>
                            <a:gd name="connsiteX4" fmla="*/ 82963 w 82962"/>
                            <a:gd name="connsiteY4" fmla="*/ 47720 h 9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62" h="96964">
                              <a:moveTo>
                                <a:pt x="82963" y="47720"/>
                              </a:moveTo>
                              <a:lnTo>
                                <a:pt x="82772" y="96965"/>
                              </a:lnTo>
                              <a:lnTo>
                                <a:pt x="0" y="49149"/>
                              </a:lnTo>
                              <a:lnTo>
                                <a:pt x="190" y="0"/>
                              </a:lnTo>
                              <a:lnTo>
                                <a:pt x="82963" y="47720"/>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66" name="Free-form: Shape 765">
                          <a:extLst>
                            <a:ext uri="{FF2B5EF4-FFF2-40B4-BE49-F238E27FC236}">
                              <a16:creationId xmlns:a16="http://schemas.microsoft.com/office/drawing/2014/main" id="{DD099169-6A9B-33E1-F3E8-6CF8CCE7482A}"/>
                            </a:ext>
                          </a:extLst>
                        </p:cNvPr>
                        <p:cNvSpPr/>
                        <p:nvPr/>
                      </p:nvSpPr>
                      <p:spPr>
                        <a:xfrm>
                          <a:off x="5384728" y="1413246"/>
                          <a:ext cx="6000" cy="28860"/>
                        </a:xfrm>
                        <a:custGeom>
                          <a:avLst/>
                          <a:gdLst>
                            <a:gd name="connsiteX0" fmla="*/ 5715 w 6000"/>
                            <a:gd name="connsiteY0" fmla="*/ 28861 h 28860"/>
                            <a:gd name="connsiteX1" fmla="*/ 0 w 6000"/>
                            <a:gd name="connsiteY1" fmla="*/ 25622 h 28860"/>
                            <a:gd name="connsiteX2" fmla="*/ 286 w 6000"/>
                            <a:gd name="connsiteY2" fmla="*/ 0 h 28860"/>
                            <a:gd name="connsiteX3" fmla="*/ 6001 w 6000"/>
                            <a:gd name="connsiteY3" fmla="*/ 2191 h 28860"/>
                            <a:gd name="connsiteX4" fmla="*/ 5715 w 6000"/>
                            <a:gd name="connsiteY4" fmla="*/ 28861 h 28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 h="28860">
                              <a:moveTo>
                                <a:pt x="5715" y="28861"/>
                              </a:moveTo>
                              <a:lnTo>
                                <a:pt x="0" y="25622"/>
                              </a:lnTo>
                              <a:lnTo>
                                <a:pt x="286" y="0"/>
                              </a:lnTo>
                              <a:lnTo>
                                <a:pt x="6001" y="2191"/>
                              </a:lnTo>
                              <a:lnTo>
                                <a:pt x="5715" y="28861"/>
                              </a:lnTo>
                              <a:close/>
                            </a:path>
                          </a:pathLst>
                        </a:custGeom>
                        <a:solidFill>
                          <a:srgbClr val="FFFFFF">
                            <a:alpha val="30000"/>
                          </a:srgbClr>
                        </a:solidFill>
                        <a:ln w="9525" cap="flat">
                          <a:solidFill>
                            <a:srgbClr val="00A48D">
                              <a:alpha val="30000"/>
                            </a:srgbClr>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67" name="Free-form: Shape 766">
                          <a:extLst>
                            <a:ext uri="{FF2B5EF4-FFF2-40B4-BE49-F238E27FC236}">
                              <a16:creationId xmlns:a16="http://schemas.microsoft.com/office/drawing/2014/main" id="{2A52EFC3-FA21-290A-E996-89045C2E5B47}"/>
                            </a:ext>
                          </a:extLst>
                        </p:cNvPr>
                        <p:cNvSpPr/>
                        <p:nvPr/>
                      </p:nvSpPr>
                      <p:spPr>
                        <a:xfrm>
                          <a:off x="5371488" y="1405531"/>
                          <a:ext cx="5905" cy="28860"/>
                        </a:xfrm>
                        <a:custGeom>
                          <a:avLst/>
                          <a:gdLst>
                            <a:gd name="connsiteX0" fmla="*/ 5620 w 5905"/>
                            <a:gd name="connsiteY0" fmla="*/ 28861 h 28860"/>
                            <a:gd name="connsiteX1" fmla="*/ 0 w 5905"/>
                            <a:gd name="connsiteY1" fmla="*/ 25622 h 28860"/>
                            <a:gd name="connsiteX2" fmla="*/ 286 w 5905"/>
                            <a:gd name="connsiteY2" fmla="*/ 0 h 28860"/>
                            <a:gd name="connsiteX3" fmla="*/ 5906 w 5905"/>
                            <a:gd name="connsiteY3" fmla="*/ 2191 h 28860"/>
                            <a:gd name="connsiteX4" fmla="*/ 5620 w 5905"/>
                            <a:gd name="connsiteY4" fmla="*/ 28861 h 28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 h="28860">
                              <a:moveTo>
                                <a:pt x="5620" y="28861"/>
                              </a:moveTo>
                              <a:lnTo>
                                <a:pt x="0" y="25622"/>
                              </a:lnTo>
                              <a:lnTo>
                                <a:pt x="286" y="0"/>
                              </a:lnTo>
                              <a:lnTo>
                                <a:pt x="5906" y="2191"/>
                              </a:lnTo>
                              <a:lnTo>
                                <a:pt x="5620" y="28861"/>
                              </a:lnTo>
                              <a:close/>
                            </a:path>
                          </a:pathLst>
                        </a:custGeom>
                        <a:solidFill>
                          <a:srgbClr val="FFFFFF">
                            <a:alpha val="30000"/>
                          </a:srgbClr>
                        </a:solidFill>
                        <a:ln w="9525" cap="flat">
                          <a:solidFill>
                            <a:srgbClr val="00A48D">
                              <a:alpha val="30000"/>
                            </a:srgbClr>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68" name="Free-form: Shape 767">
                          <a:extLst>
                            <a:ext uri="{FF2B5EF4-FFF2-40B4-BE49-F238E27FC236}">
                              <a16:creationId xmlns:a16="http://schemas.microsoft.com/office/drawing/2014/main" id="{44CD3D3E-7526-8FA0-AC54-C364D9EFC605}"/>
                            </a:ext>
                          </a:extLst>
                        </p:cNvPr>
                        <p:cNvSpPr/>
                        <p:nvPr/>
                      </p:nvSpPr>
                      <p:spPr>
                        <a:xfrm>
                          <a:off x="5358153" y="1397911"/>
                          <a:ext cx="6000" cy="28860"/>
                        </a:xfrm>
                        <a:custGeom>
                          <a:avLst/>
                          <a:gdLst>
                            <a:gd name="connsiteX0" fmla="*/ 5620 w 6000"/>
                            <a:gd name="connsiteY0" fmla="*/ 28861 h 28860"/>
                            <a:gd name="connsiteX1" fmla="*/ 0 w 6000"/>
                            <a:gd name="connsiteY1" fmla="*/ 25622 h 28860"/>
                            <a:gd name="connsiteX2" fmla="*/ 286 w 6000"/>
                            <a:gd name="connsiteY2" fmla="*/ 0 h 28860"/>
                            <a:gd name="connsiteX3" fmla="*/ 6001 w 6000"/>
                            <a:gd name="connsiteY3" fmla="*/ 2095 h 28860"/>
                            <a:gd name="connsiteX4" fmla="*/ 5620 w 6000"/>
                            <a:gd name="connsiteY4" fmla="*/ 28861 h 28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 h="28860">
                              <a:moveTo>
                                <a:pt x="5620" y="28861"/>
                              </a:moveTo>
                              <a:lnTo>
                                <a:pt x="0" y="25622"/>
                              </a:lnTo>
                              <a:lnTo>
                                <a:pt x="286" y="0"/>
                              </a:lnTo>
                              <a:lnTo>
                                <a:pt x="6001" y="2095"/>
                              </a:lnTo>
                              <a:lnTo>
                                <a:pt x="5620" y="28861"/>
                              </a:lnTo>
                              <a:close/>
                            </a:path>
                          </a:pathLst>
                        </a:custGeom>
                        <a:solidFill>
                          <a:srgbClr val="FFFFFF">
                            <a:alpha val="30000"/>
                          </a:srgbClr>
                        </a:solidFill>
                        <a:ln w="9525" cap="flat">
                          <a:solidFill>
                            <a:srgbClr val="00A48D">
                              <a:alpha val="30000"/>
                            </a:srgbClr>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nvGrpSpPr>
                    <p:cNvPr id="672" name="Graphic 1544">
                      <a:extLst>
                        <a:ext uri="{FF2B5EF4-FFF2-40B4-BE49-F238E27FC236}">
                          <a16:creationId xmlns:a16="http://schemas.microsoft.com/office/drawing/2014/main" id="{BA6FECDD-A70C-C222-D126-CD7FCD76845A}"/>
                        </a:ext>
                      </a:extLst>
                    </p:cNvPr>
                    <p:cNvGrpSpPr/>
                    <p:nvPr/>
                  </p:nvGrpSpPr>
                  <p:grpSpPr>
                    <a:xfrm>
                      <a:off x="5372322" y="1408724"/>
                      <a:ext cx="18502" cy="44693"/>
                      <a:chOff x="5372322" y="1408724"/>
                      <a:chExt cx="18502" cy="44693"/>
                    </a:xfrm>
                    <a:solidFill>
                      <a:srgbClr val="FFFFFF"/>
                    </a:solidFill>
                  </p:grpSpPr>
                  <p:grpSp>
                    <p:nvGrpSpPr>
                      <p:cNvPr id="755" name="Graphic 1544">
                        <a:extLst>
                          <a:ext uri="{FF2B5EF4-FFF2-40B4-BE49-F238E27FC236}">
                            <a16:creationId xmlns:a16="http://schemas.microsoft.com/office/drawing/2014/main" id="{66F76062-33CB-5537-0801-17D0E7F96574}"/>
                          </a:ext>
                        </a:extLst>
                      </p:cNvPr>
                      <p:cNvGrpSpPr/>
                      <p:nvPr/>
                    </p:nvGrpSpPr>
                    <p:grpSpPr>
                      <a:xfrm>
                        <a:off x="5372322" y="1445464"/>
                        <a:ext cx="11096" cy="7953"/>
                        <a:chOff x="5372322" y="1445464"/>
                        <a:chExt cx="11096" cy="7953"/>
                      </a:xfrm>
                      <a:solidFill>
                        <a:srgbClr val="FFFFFF"/>
                      </a:solidFill>
                    </p:grpSpPr>
                    <p:sp>
                      <p:nvSpPr>
                        <p:cNvPr id="760" name="Free-form: Shape 759">
                          <a:extLst>
                            <a:ext uri="{FF2B5EF4-FFF2-40B4-BE49-F238E27FC236}">
                              <a16:creationId xmlns:a16="http://schemas.microsoft.com/office/drawing/2014/main" id="{431D4778-B4C2-ACAE-B265-79972FC32F01}"/>
                            </a:ext>
                          </a:extLst>
                        </p:cNvPr>
                        <p:cNvSpPr/>
                        <p:nvPr/>
                      </p:nvSpPr>
                      <p:spPr>
                        <a:xfrm>
                          <a:off x="5372345" y="1448679"/>
                          <a:ext cx="11048" cy="4738"/>
                        </a:xfrm>
                        <a:custGeom>
                          <a:avLst/>
                          <a:gdLst>
                            <a:gd name="connsiteX0" fmla="*/ 0 w 11048"/>
                            <a:gd name="connsiteY0" fmla="*/ 0 h 4738"/>
                            <a:gd name="connsiteX1" fmla="*/ 0 w 11048"/>
                            <a:gd name="connsiteY1" fmla="*/ 1524 h 4738"/>
                            <a:gd name="connsiteX2" fmla="*/ 1619 w 11048"/>
                            <a:gd name="connsiteY2" fmla="*/ 3810 h 4738"/>
                            <a:gd name="connsiteX3" fmla="*/ 9430 w 11048"/>
                            <a:gd name="connsiteY3" fmla="*/ 3810 h 4738"/>
                            <a:gd name="connsiteX4" fmla="*/ 11049 w 11048"/>
                            <a:gd name="connsiteY4" fmla="*/ 1524 h 4738"/>
                            <a:gd name="connsiteX5" fmla="*/ 11049 w 11048"/>
                            <a:gd name="connsiteY5" fmla="*/ 0 h 4738"/>
                            <a:gd name="connsiteX6" fmla="*/ 95 w 11048"/>
                            <a:gd name="connsiteY6" fmla="*/ 0 h 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 h="4738">
                              <a:moveTo>
                                <a:pt x="0" y="0"/>
                              </a:moveTo>
                              <a:lnTo>
                                <a:pt x="0" y="1524"/>
                              </a:lnTo>
                              <a:cubicBezTo>
                                <a:pt x="0" y="2381"/>
                                <a:pt x="571" y="3143"/>
                                <a:pt x="1619" y="3810"/>
                              </a:cubicBezTo>
                              <a:cubicBezTo>
                                <a:pt x="3810" y="5048"/>
                                <a:pt x="7239" y="5048"/>
                                <a:pt x="9430" y="3810"/>
                              </a:cubicBezTo>
                              <a:cubicBezTo>
                                <a:pt x="10478" y="3143"/>
                                <a:pt x="11049" y="2381"/>
                                <a:pt x="11049" y="1524"/>
                              </a:cubicBezTo>
                              <a:lnTo>
                                <a:pt x="11049" y="0"/>
                              </a:lnTo>
                              <a:lnTo>
                                <a:pt x="95" y="0"/>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61" name="Free-form: Shape 760">
                          <a:extLst>
                            <a:ext uri="{FF2B5EF4-FFF2-40B4-BE49-F238E27FC236}">
                              <a16:creationId xmlns:a16="http://schemas.microsoft.com/office/drawing/2014/main" id="{3ADF8E7E-1D42-7B3B-FAD3-51EA95D5F70E}"/>
                            </a:ext>
                          </a:extLst>
                        </p:cNvPr>
                        <p:cNvSpPr/>
                        <p:nvPr/>
                      </p:nvSpPr>
                      <p:spPr>
                        <a:xfrm>
                          <a:off x="5372322" y="1445464"/>
                          <a:ext cx="11096" cy="6334"/>
                        </a:xfrm>
                        <a:custGeom>
                          <a:avLst/>
                          <a:gdLst>
                            <a:gd name="connsiteX0" fmla="*/ 9454 w 11096"/>
                            <a:gd name="connsiteY0" fmla="*/ 929 h 6334"/>
                            <a:gd name="connsiteX1" fmla="*/ 9454 w 11096"/>
                            <a:gd name="connsiteY1" fmla="*/ 5405 h 6334"/>
                            <a:gd name="connsiteX2" fmla="*/ 1643 w 11096"/>
                            <a:gd name="connsiteY2" fmla="*/ 5405 h 6334"/>
                            <a:gd name="connsiteX3" fmla="*/ 1643 w 11096"/>
                            <a:gd name="connsiteY3" fmla="*/ 929 h 6334"/>
                            <a:gd name="connsiteX4" fmla="*/ 9454 w 11096"/>
                            <a:gd name="connsiteY4" fmla="*/ 929 h 6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 h="6334">
                              <a:moveTo>
                                <a:pt x="9454" y="929"/>
                              </a:moveTo>
                              <a:cubicBezTo>
                                <a:pt x="11644" y="2167"/>
                                <a:pt x="11644" y="4167"/>
                                <a:pt x="9454" y="5405"/>
                              </a:cubicBezTo>
                              <a:cubicBezTo>
                                <a:pt x="7263" y="6644"/>
                                <a:pt x="3834" y="6644"/>
                                <a:pt x="1643" y="5405"/>
                              </a:cubicBezTo>
                              <a:cubicBezTo>
                                <a:pt x="-548" y="4167"/>
                                <a:pt x="-548" y="2167"/>
                                <a:pt x="1643" y="929"/>
                              </a:cubicBezTo>
                              <a:cubicBezTo>
                                <a:pt x="3834" y="-310"/>
                                <a:pt x="7263" y="-310"/>
                                <a:pt x="9454" y="929"/>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756" name="Graphic 1544">
                        <a:extLst>
                          <a:ext uri="{FF2B5EF4-FFF2-40B4-BE49-F238E27FC236}">
                            <a16:creationId xmlns:a16="http://schemas.microsoft.com/office/drawing/2014/main" id="{E24A2AA7-37D9-D482-CDBC-C476320B7D92}"/>
                          </a:ext>
                        </a:extLst>
                      </p:cNvPr>
                      <p:cNvGrpSpPr/>
                      <p:nvPr/>
                    </p:nvGrpSpPr>
                    <p:grpSpPr>
                      <a:xfrm>
                        <a:off x="5383680" y="1408724"/>
                        <a:ext cx="7143" cy="8548"/>
                        <a:chOff x="5383680" y="1408724"/>
                        <a:chExt cx="7143" cy="8548"/>
                      </a:xfrm>
                      <a:solidFill>
                        <a:srgbClr val="FFFFFF"/>
                      </a:solidFill>
                    </p:grpSpPr>
                    <p:sp>
                      <p:nvSpPr>
                        <p:cNvPr id="758" name="Free-form: Shape 757">
                          <a:extLst>
                            <a:ext uri="{FF2B5EF4-FFF2-40B4-BE49-F238E27FC236}">
                              <a16:creationId xmlns:a16="http://schemas.microsoft.com/office/drawing/2014/main" id="{042FA80D-5B6F-F635-5AD7-17EB822E962D}"/>
                            </a:ext>
                          </a:extLst>
                        </p:cNvPr>
                        <p:cNvSpPr/>
                        <p:nvPr/>
                      </p:nvSpPr>
                      <p:spPr>
                        <a:xfrm>
                          <a:off x="5384538" y="1408724"/>
                          <a:ext cx="6286" cy="8331"/>
                        </a:xfrm>
                        <a:custGeom>
                          <a:avLst/>
                          <a:gdLst>
                            <a:gd name="connsiteX0" fmla="*/ 4381 w 6286"/>
                            <a:gd name="connsiteY0" fmla="*/ 8331 h 8331"/>
                            <a:gd name="connsiteX1" fmla="*/ 5429 w 6286"/>
                            <a:gd name="connsiteY1" fmla="*/ 7760 h 8331"/>
                            <a:gd name="connsiteX2" fmla="*/ 6286 w 6286"/>
                            <a:gd name="connsiteY2" fmla="*/ 5760 h 8331"/>
                            <a:gd name="connsiteX3" fmla="*/ 3239 w 6286"/>
                            <a:gd name="connsiteY3" fmla="*/ 426 h 8331"/>
                            <a:gd name="connsiteX4" fmla="*/ 1048 w 6286"/>
                            <a:gd name="connsiteY4" fmla="*/ 235 h 8331"/>
                            <a:gd name="connsiteX5" fmla="*/ 0 w 6286"/>
                            <a:gd name="connsiteY5" fmla="*/ 807 h 8331"/>
                            <a:gd name="connsiteX6" fmla="*/ 4381 w 6286"/>
                            <a:gd name="connsiteY6" fmla="*/ 8331 h 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6" h="8331">
                              <a:moveTo>
                                <a:pt x="4381" y="8331"/>
                              </a:moveTo>
                              <a:lnTo>
                                <a:pt x="5429" y="7760"/>
                              </a:lnTo>
                              <a:cubicBezTo>
                                <a:pt x="6001" y="7474"/>
                                <a:pt x="6286" y="6712"/>
                                <a:pt x="6286" y="5760"/>
                              </a:cubicBezTo>
                              <a:cubicBezTo>
                                <a:pt x="6286" y="3759"/>
                                <a:pt x="4953" y="1473"/>
                                <a:pt x="3239" y="426"/>
                              </a:cubicBezTo>
                              <a:cubicBezTo>
                                <a:pt x="2381" y="-51"/>
                                <a:pt x="1619" y="-146"/>
                                <a:pt x="1048" y="235"/>
                              </a:cubicBezTo>
                              <a:lnTo>
                                <a:pt x="0" y="807"/>
                              </a:lnTo>
                              <a:lnTo>
                                <a:pt x="4381" y="8331"/>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59" name="Free-form: Shape 758">
                          <a:extLst>
                            <a:ext uri="{FF2B5EF4-FFF2-40B4-BE49-F238E27FC236}">
                              <a16:creationId xmlns:a16="http://schemas.microsoft.com/office/drawing/2014/main" id="{F98D566E-82C0-FEC7-6AC9-0E7BB9D21E88}"/>
                            </a:ext>
                          </a:extLst>
                        </p:cNvPr>
                        <p:cNvSpPr/>
                        <p:nvPr/>
                      </p:nvSpPr>
                      <p:spPr>
                        <a:xfrm>
                          <a:off x="5383680" y="1409314"/>
                          <a:ext cx="6095" cy="7959"/>
                        </a:xfrm>
                        <a:custGeom>
                          <a:avLst/>
                          <a:gdLst>
                            <a:gd name="connsiteX0" fmla="*/ 0 w 6095"/>
                            <a:gd name="connsiteY0" fmla="*/ 2217 h 7959"/>
                            <a:gd name="connsiteX1" fmla="*/ 3048 w 6095"/>
                            <a:gd name="connsiteY1" fmla="*/ 408 h 7959"/>
                            <a:gd name="connsiteX2" fmla="*/ 6096 w 6095"/>
                            <a:gd name="connsiteY2" fmla="*/ 5742 h 7959"/>
                            <a:gd name="connsiteX3" fmla="*/ 3048 w 6095"/>
                            <a:gd name="connsiteY3" fmla="*/ 7551 h 7959"/>
                            <a:gd name="connsiteX4" fmla="*/ 0 w 6095"/>
                            <a:gd name="connsiteY4" fmla="*/ 2217 h 7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5" h="7959">
                              <a:moveTo>
                                <a:pt x="0" y="2217"/>
                              </a:moveTo>
                              <a:cubicBezTo>
                                <a:pt x="0" y="217"/>
                                <a:pt x="1333" y="-545"/>
                                <a:pt x="3048" y="408"/>
                              </a:cubicBezTo>
                              <a:cubicBezTo>
                                <a:pt x="4763" y="1360"/>
                                <a:pt x="6096" y="3741"/>
                                <a:pt x="6096" y="5742"/>
                              </a:cubicBezTo>
                              <a:cubicBezTo>
                                <a:pt x="6096" y="7742"/>
                                <a:pt x="4763" y="8504"/>
                                <a:pt x="3048" y="7551"/>
                              </a:cubicBezTo>
                              <a:cubicBezTo>
                                <a:pt x="1333" y="6599"/>
                                <a:pt x="0" y="4218"/>
                                <a:pt x="0" y="2217"/>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sp>
                    <p:nvSpPr>
                      <p:cNvPr id="757" name="Free-form: Shape 756">
                        <a:extLst>
                          <a:ext uri="{FF2B5EF4-FFF2-40B4-BE49-F238E27FC236}">
                            <a16:creationId xmlns:a16="http://schemas.microsoft.com/office/drawing/2014/main" id="{C9C6E33D-1109-20B5-C16F-56CBB5DDFCE4}"/>
                          </a:ext>
                        </a:extLst>
                      </p:cNvPr>
                      <p:cNvSpPr/>
                      <p:nvPr/>
                    </p:nvSpPr>
                    <p:spPr>
                      <a:xfrm>
                        <a:off x="5374822" y="1410388"/>
                        <a:ext cx="14001" cy="40314"/>
                      </a:xfrm>
                      <a:custGeom>
                        <a:avLst/>
                        <a:gdLst>
                          <a:gd name="connsiteX0" fmla="*/ 14002 w 14001"/>
                          <a:gd name="connsiteY0" fmla="*/ 4001 h 40314"/>
                          <a:gd name="connsiteX1" fmla="*/ 11906 w 14001"/>
                          <a:gd name="connsiteY1" fmla="*/ 286 h 40314"/>
                          <a:gd name="connsiteX2" fmla="*/ 10287 w 14001"/>
                          <a:gd name="connsiteY2" fmla="*/ 286 h 40314"/>
                          <a:gd name="connsiteX3" fmla="*/ 6001 w 14001"/>
                          <a:gd name="connsiteY3" fmla="*/ 2762 h 40314"/>
                          <a:gd name="connsiteX4" fmla="*/ 0 w 14001"/>
                          <a:gd name="connsiteY4" fmla="*/ 12478 h 40314"/>
                          <a:gd name="connsiteX5" fmla="*/ 0 w 14001"/>
                          <a:gd name="connsiteY5" fmla="*/ 38576 h 40314"/>
                          <a:gd name="connsiteX6" fmla="*/ 857 w 14001"/>
                          <a:gd name="connsiteY6" fmla="*/ 39814 h 40314"/>
                          <a:gd name="connsiteX7" fmla="*/ 5144 w 14001"/>
                          <a:gd name="connsiteY7" fmla="*/ 39814 h 40314"/>
                          <a:gd name="connsiteX8" fmla="*/ 6001 w 14001"/>
                          <a:gd name="connsiteY8" fmla="*/ 38671 h 40314"/>
                          <a:gd name="connsiteX9" fmla="*/ 6001 w 14001"/>
                          <a:gd name="connsiteY9" fmla="*/ 12573 h 40314"/>
                          <a:gd name="connsiteX10" fmla="*/ 8954 w 14001"/>
                          <a:gd name="connsiteY10" fmla="*/ 8191 h 40314"/>
                          <a:gd name="connsiteX11" fmla="*/ 13240 w 14001"/>
                          <a:gd name="connsiteY11" fmla="*/ 5715 h 40314"/>
                          <a:gd name="connsiteX12" fmla="*/ 14002 w 14001"/>
                          <a:gd name="connsiteY12" fmla="*/ 4286 h 4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1" h="40314">
                            <a:moveTo>
                              <a:pt x="14002" y="4001"/>
                            </a:moveTo>
                            <a:cubicBezTo>
                              <a:pt x="14002" y="2667"/>
                              <a:pt x="13049" y="953"/>
                              <a:pt x="11906" y="286"/>
                            </a:cubicBezTo>
                            <a:cubicBezTo>
                              <a:pt x="11240" y="-95"/>
                              <a:pt x="10763" y="-95"/>
                              <a:pt x="10287" y="286"/>
                            </a:cubicBezTo>
                            <a:cubicBezTo>
                              <a:pt x="10287" y="286"/>
                              <a:pt x="6001" y="2762"/>
                              <a:pt x="6001" y="2762"/>
                            </a:cubicBezTo>
                            <a:cubicBezTo>
                              <a:pt x="2572" y="4762"/>
                              <a:pt x="0" y="8858"/>
                              <a:pt x="0" y="12478"/>
                            </a:cubicBezTo>
                            <a:lnTo>
                              <a:pt x="0" y="38576"/>
                            </a:lnTo>
                            <a:cubicBezTo>
                              <a:pt x="0" y="38576"/>
                              <a:pt x="286" y="39433"/>
                              <a:pt x="857" y="39814"/>
                            </a:cubicBezTo>
                            <a:cubicBezTo>
                              <a:pt x="2000" y="40481"/>
                              <a:pt x="4001" y="40481"/>
                              <a:pt x="5144" y="39814"/>
                            </a:cubicBezTo>
                            <a:cubicBezTo>
                              <a:pt x="5715" y="39529"/>
                              <a:pt x="6001" y="39053"/>
                              <a:pt x="6001" y="38671"/>
                            </a:cubicBezTo>
                            <a:cubicBezTo>
                              <a:pt x="6001" y="38671"/>
                              <a:pt x="6001" y="12573"/>
                              <a:pt x="6001" y="12573"/>
                            </a:cubicBezTo>
                            <a:cubicBezTo>
                              <a:pt x="6001" y="11335"/>
                              <a:pt x="7334" y="9144"/>
                              <a:pt x="8954" y="8191"/>
                            </a:cubicBezTo>
                            <a:lnTo>
                              <a:pt x="13240" y="5715"/>
                            </a:lnTo>
                            <a:cubicBezTo>
                              <a:pt x="13240" y="5715"/>
                              <a:pt x="14002" y="4953"/>
                              <a:pt x="14002" y="4286"/>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673" name="Graphic 1544">
                      <a:extLst>
                        <a:ext uri="{FF2B5EF4-FFF2-40B4-BE49-F238E27FC236}">
                          <a16:creationId xmlns:a16="http://schemas.microsoft.com/office/drawing/2014/main" id="{14DCB7A2-2701-FA72-BF29-B5F435607563}"/>
                        </a:ext>
                      </a:extLst>
                    </p:cNvPr>
                    <p:cNvGrpSpPr/>
                    <p:nvPr/>
                  </p:nvGrpSpPr>
                  <p:grpSpPr>
                    <a:xfrm>
                      <a:off x="5428353" y="1387970"/>
                      <a:ext cx="31337" cy="58565"/>
                      <a:chOff x="5428353" y="1387970"/>
                      <a:chExt cx="31337" cy="58565"/>
                    </a:xfrm>
                    <a:solidFill>
                      <a:srgbClr val="FFFFFF"/>
                    </a:solidFill>
                  </p:grpSpPr>
                  <p:grpSp>
                    <p:nvGrpSpPr>
                      <p:cNvPr id="748" name="Graphic 1544">
                        <a:extLst>
                          <a:ext uri="{FF2B5EF4-FFF2-40B4-BE49-F238E27FC236}">
                            <a16:creationId xmlns:a16="http://schemas.microsoft.com/office/drawing/2014/main" id="{87AF8CC5-1E0A-67C0-BF86-7E5DEC45E899}"/>
                          </a:ext>
                        </a:extLst>
                      </p:cNvPr>
                      <p:cNvGrpSpPr/>
                      <p:nvPr/>
                    </p:nvGrpSpPr>
                    <p:grpSpPr>
                      <a:xfrm>
                        <a:off x="5441021" y="1433201"/>
                        <a:ext cx="18668" cy="13335"/>
                        <a:chOff x="5441021" y="1433201"/>
                        <a:chExt cx="18668" cy="13335"/>
                      </a:xfrm>
                      <a:solidFill>
                        <a:srgbClr val="FFFFFF"/>
                      </a:solidFill>
                    </p:grpSpPr>
                    <p:sp>
                      <p:nvSpPr>
                        <p:cNvPr id="753" name="Free-form: Shape 752">
                          <a:extLst>
                            <a:ext uri="{FF2B5EF4-FFF2-40B4-BE49-F238E27FC236}">
                              <a16:creationId xmlns:a16="http://schemas.microsoft.com/office/drawing/2014/main" id="{73105DA7-62E1-6A24-AEE2-C6DC0FCB5F73}"/>
                            </a:ext>
                          </a:extLst>
                        </p:cNvPr>
                        <p:cNvSpPr/>
                        <p:nvPr/>
                      </p:nvSpPr>
                      <p:spPr>
                        <a:xfrm>
                          <a:off x="5441021" y="1438582"/>
                          <a:ext cx="18668" cy="7953"/>
                        </a:xfrm>
                        <a:custGeom>
                          <a:avLst/>
                          <a:gdLst>
                            <a:gd name="connsiteX0" fmla="*/ 18669 w 18668"/>
                            <a:gd name="connsiteY0" fmla="*/ 0 h 7953"/>
                            <a:gd name="connsiteX1" fmla="*/ 18669 w 18668"/>
                            <a:gd name="connsiteY1" fmla="*/ 2572 h 7953"/>
                            <a:gd name="connsiteX2" fmla="*/ 15907 w 18668"/>
                            <a:gd name="connsiteY2" fmla="*/ 6382 h 7953"/>
                            <a:gd name="connsiteX3" fmla="*/ 2762 w 18668"/>
                            <a:gd name="connsiteY3" fmla="*/ 6382 h 7953"/>
                            <a:gd name="connsiteX4" fmla="*/ 0 w 18668"/>
                            <a:gd name="connsiteY4" fmla="*/ 2572 h 7953"/>
                            <a:gd name="connsiteX5" fmla="*/ 0 w 18668"/>
                            <a:gd name="connsiteY5" fmla="*/ 0 h 7953"/>
                            <a:gd name="connsiteX6" fmla="*/ 18574 w 18668"/>
                            <a:gd name="connsiteY6" fmla="*/ 0 h 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8" h="7953">
                              <a:moveTo>
                                <a:pt x="18669" y="0"/>
                              </a:moveTo>
                              <a:lnTo>
                                <a:pt x="18669" y="2572"/>
                              </a:lnTo>
                              <a:cubicBezTo>
                                <a:pt x="18669" y="3905"/>
                                <a:pt x="17717" y="5334"/>
                                <a:pt x="15907" y="6382"/>
                              </a:cubicBezTo>
                              <a:cubicBezTo>
                                <a:pt x="12287" y="8477"/>
                                <a:pt x="6382" y="8477"/>
                                <a:pt x="2762" y="6382"/>
                              </a:cubicBezTo>
                              <a:cubicBezTo>
                                <a:pt x="952" y="5334"/>
                                <a:pt x="0" y="4001"/>
                                <a:pt x="0" y="2572"/>
                              </a:cubicBezTo>
                              <a:lnTo>
                                <a:pt x="0" y="0"/>
                              </a:lnTo>
                              <a:lnTo>
                                <a:pt x="18574" y="0"/>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54" name="Free-form: Shape 753">
                          <a:extLst>
                            <a:ext uri="{FF2B5EF4-FFF2-40B4-BE49-F238E27FC236}">
                              <a16:creationId xmlns:a16="http://schemas.microsoft.com/office/drawing/2014/main" id="{B8BF8DCC-B8D5-F4A1-23D5-F6105D2EA0E3}"/>
                            </a:ext>
                          </a:extLst>
                        </p:cNvPr>
                        <p:cNvSpPr/>
                        <p:nvPr/>
                      </p:nvSpPr>
                      <p:spPr>
                        <a:xfrm>
                          <a:off x="5441068" y="1433201"/>
                          <a:ext cx="18573" cy="10763"/>
                        </a:xfrm>
                        <a:custGeom>
                          <a:avLst/>
                          <a:gdLst>
                            <a:gd name="connsiteX0" fmla="*/ 2715 w 18573"/>
                            <a:gd name="connsiteY0" fmla="*/ 1572 h 10763"/>
                            <a:gd name="connsiteX1" fmla="*/ 2715 w 18573"/>
                            <a:gd name="connsiteY1" fmla="*/ 9192 h 10763"/>
                            <a:gd name="connsiteX2" fmla="*/ 15859 w 18573"/>
                            <a:gd name="connsiteY2" fmla="*/ 9192 h 10763"/>
                            <a:gd name="connsiteX3" fmla="*/ 15859 w 18573"/>
                            <a:gd name="connsiteY3" fmla="*/ 1572 h 10763"/>
                            <a:gd name="connsiteX4" fmla="*/ 2715 w 18573"/>
                            <a:gd name="connsiteY4" fmla="*/ 1572 h 1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 h="10763">
                              <a:moveTo>
                                <a:pt x="2715" y="1572"/>
                              </a:moveTo>
                              <a:cubicBezTo>
                                <a:pt x="-905" y="3667"/>
                                <a:pt x="-905" y="7096"/>
                                <a:pt x="2715" y="9192"/>
                              </a:cubicBezTo>
                              <a:cubicBezTo>
                                <a:pt x="6334" y="11287"/>
                                <a:pt x="12240" y="11287"/>
                                <a:pt x="15859" y="9192"/>
                              </a:cubicBezTo>
                              <a:cubicBezTo>
                                <a:pt x="19479" y="7096"/>
                                <a:pt x="19479" y="3667"/>
                                <a:pt x="15859" y="1572"/>
                              </a:cubicBezTo>
                              <a:cubicBezTo>
                                <a:pt x="12240" y="-524"/>
                                <a:pt x="6334" y="-524"/>
                                <a:pt x="2715" y="1572"/>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749" name="Graphic 1544">
                        <a:extLst>
                          <a:ext uri="{FF2B5EF4-FFF2-40B4-BE49-F238E27FC236}">
                            <a16:creationId xmlns:a16="http://schemas.microsoft.com/office/drawing/2014/main" id="{F61D3250-4501-B271-DBA9-362A4109DB3F}"/>
                          </a:ext>
                        </a:extLst>
                      </p:cNvPr>
                      <p:cNvGrpSpPr/>
                      <p:nvPr/>
                    </p:nvGrpSpPr>
                    <p:grpSpPr>
                      <a:xfrm>
                        <a:off x="5428353" y="1387970"/>
                        <a:ext cx="12096" cy="14386"/>
                        <a:chOff x="5428353" y="1387970"/>
                        <a:chExt cx="12096" cy="14386"/>
                      </a:xfrm>
                      <a:solidFill>
                        <a:srgbClr val="FFFFFF"/>
                      </a:solidFill>
                    </p:grpSpPr>
                    <p:sp>
                      <p:nvSpPr>
                        <p:cNvPr id="751" name="Free-form: Shape 750">
                          <a:extLst>
                            <a:ext uri="{FF2B5EF4-FFF2-40B4-BE49-F238E27FC236}">
                              <a16:creationId xmlns:a16="http://schemas.microsoft.com/office/drawing/2014/main" id="{578B5FF9-DC03-8B8C-36A1-E9BCA9AA6767}"/>
                            </a:ext>
                          </a:extLst>
                        </p:cNvPr>
                        <p:cNvSpPr/>
                        <p:nvPr/>
                      </p:nvSpPr>
                      <p:spPr>
                        <a:xfrm>
                          <a:off x="5428353" y="1387970"/>
                          <a:ext cx="10477" cy="14035"/>
                        </a:xfrm>
                        <a:custGeom>
                          <a:avLst/>
                          <a:gdLst>
                            <a:gd name="connsiteX0" fmla="*/ 3238 w 10477"/>
                            <a:gd name="connsiteY0" fmla="*/ 14036 h 14035"/>
                            <a:gd name="connsiteX1" fmla="*/ 1524 w 10477"/>
                            <a:gd name="connsiteY1" fmla="*/ 12988 h 14035"/>
                            <a:gd name="connsiteX2" fmla="*/ 0 w 10477"/>
                            <a:gd name="connsiteY2" fmla="*/ 9654 h 14035"/>
                            <a:gd name="connsiteX3" fmla="*/ 5143 w 10477"/>
                            <a:gd name="connsiteY3" fmla="*/ 701 h 14035"/>
                            <a:gd name="connsiteX4" fmla="*/ 8763 w 10477"/>
                            <a:gd name="connsiteY4" fmla="*/ 320 h 14035"/>
                            <a:gd name="connsiteX5" fmla="*/ 10477 w 10477"/>
                            <a:gd name="connsiteY5" fmla="*/ 1368 h 14035"/>
                            <a:gd name="connsiteX6" fmla="*/ 3143 w 10477"/>
                            <a:gd name="connsiteY6" fmla="*/ 14036 h 1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 h="14035">
                              <a:moveTo>
                                <a:pt x="3238" y="14036"/>
                              </a:moveTo>
                              <a:lnTo>
                                <a:pt x="1524" y="12988"/>
                              </a:lnTo>
                              <a:cubicBezTo>
                                <a:pt x="571" y="12417"/>
                                <a:pt x="0" y="11274"/>
                                <a:pt x="0" y="9654"/>
                              </a:cubicBezTo>
                              <a:cubicBezTo>
                                <a:pt x="0" y="6321"/>
                                <a:pt x="2286" y="2320"/>
                                <a:pt x="5143" y="701"/>
                              </a:cubicBezTo>
                              <a:cubicBezTo>
                                <a:pt x="6572" y="-156"/>
                                <a:pt x="7906" y="-156"/>
                                <a:pt x="8763" y="320"/>
                              </a:cubicBezTo>
                              <a:lnTo>
                                <a:pt x="10477" y="1368"/>
                              </a:lnTo>
                              <a:lnTo>
                                <a:pt x="3143" y="14036"/>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52" name="Free-form: Shape 751">
                          <a:extLst>
                            <a:ext uri="{FF2B5EF4-FFF2-40B4-BE49-F238E27FC236}">
                              <a16:creationId xmlns:a16="http://schemas.microsoft.com/office/drawing/2014/main" id="{F2E9C8D1-2ACB-8C34-A189-9AB2FE03AA15}"/>
                            </a:ext>
                          </a:extLst>
                        </p:cNvPr>
                        <p:cNvSpPr/>
                        <p:nvPr/>
                      </p:nvSpPr>
                      <p:spPr>
                        <a:xfrm>
                          <a:off x="5430162" y="1388971"/>
                          <a:ext cx="10286" cy="13385"/>
                        </a:xfrm>
                        <a:custGeom>
                          <a:avLst/>
                          <a:gdLst>
                            <a:gd name="connsiteX0" fmla="*/ 10287 w 10286"/>
                            <a:gd name="connsiteY0" fmla="*/ 3701 h 13385"/>
                            <a:gd name="connsiteX1" fmla="*/ 5144 w 10286"/>
                            <a:gd name="connsiteY1" fmla="*/ 748 h 13385"/>
                            <a:gd name="connsiteX2" fmla="*/ 0 w 10286"/>
                            <a:gd name="connsiteY2" fmla="*/ 9702 h 13385"/>
                            <a:gd name="connsiteX3" fmla="*/ 5144 w 10286"/>
                            <a:gd name="connsiteY3" fmla="*/ 12655 h 13385"/>
                            <a:gd name="connsiteX4" fmla="*/ 10287 w 10286"/>
                            <a:gd name="connsiteY4" fmla="*/ 3701 h 13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3385">
                              <a:moveTo>
                                <a:pt x="10287" y="3701"/>
                              </a:moveTo>
                              <a:cubicBezTo>
                                <a:pt x="10287" y="367"/>
                                <a:pt x="8001" y="-966"/>
                                <a:pt x="5144" y="748"/>
                              </a:cubicBezTo>
                              <a:cubicBezTo>
                                <a:pt x="2286" y="2368"/>
                                <a:pt x="0" y="6463"/>
                                <a:pt x="0" y="9702"/>
                              </a:cubicBezTo>
                              <a:cubicBezTo>
                                <a:pt x="0" y="12940"/>
                                <a:pt x="2286" y="14369"/>
                                <a:pt x="5144" y="12655"/>
                              </a:cubicBezTo>
                              <a:cubicBezTo>
                                <a:pt x="8001" y="11035"/>
                                <a:pt x="10287" y="6940"/>
                                <a:pt x="10287" y="3701"/>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sp>
                    <p:nvSpPr>
                      <p:cNvPr id="750" name="Free-form: Shape 749">
                        <a:extLst>
                          <a:ext uri="{FF2B5EF4-FFF2-40B4-BE49-F238E27FC236}">
                            <a16:creationId xmlns:a16="http://schemas.microsoft.com/office/drawing/2014/main" id="{73AF770D-AF8C-5734-43BB-1C79EAD09E33}"/>
                          </a:ext>
                        </a:extLst>
                      </p:cNvPr>
                      <p:cNvSpPr/>
                      <p:nvPr/>
                    </p:nvSpPr>
                    <p:spPr>
                      <a:xfrm>
                        <a:off x="5431781" y="1390843"/>
                        <a:ext cx="23717" cy="50977"/>
                      </a:xfrm>
                      <a:custGeom>
                        <a:avLst/>
                        <a:gdLst>
                          <a:gd name="connsiteX0" fmla="*/ 0 w 23717"/>
                          <a:gd name="connsiteY0" fmla="*/ 6782 h 50977"/>
                          <a:gd name="connsiteX1" fmla="*/ 3620 w 23717"/>
                          <a:gd name="connsiteY1" fmla="*/ 495 h 50977"/>
                          <a:gd name="connsiteX2" fmla="*/ 6286 w 23717"/>
                          <a:gd name="connsiteY2" fmla="*/ 305 h 50977"/>
                          <a:gd name="connsiteX3" fmla="*/ 13621 w 23717"/>
                          <a:gd name="connsiteY3" fmla="*/ 4496 h 50977"/>
                          <a:gd name="connsiteX4" fmla="*/ 23717 w 23717"/>
                          <a:gd name="connsiteY4" fmla="*/ 20879 h 50977"/>
                          <a:gd name="connsiteX5" fmla="*/ 23717 w 23717"/>
                          <a:gd name="connsiteY5" fmla="*/ 48025 h 50977"/>
                          <a:gd name="connsiteX6" fmla="*/ 22193 w 23717"/>
                          <a:gd name="connsiteY6" fmla="*/ 50121 h 50977"/>
                          <a:gd name="connsiteX7" fmla="*/ 14954 w 23717"/>
                          <a:gd name="connsiteY7" fmla="*/ 50121 h 50977"/>
                          <a:gd name="connsiteX8" fmla="*/ 13430 w 23717"/>
                          <a:gd name="connsiteY8" fmla="*/ 48120 h 50977"/>
                          <a:gd name="connsiteX9" fmla="*/ 13430 w 23717"/>
                          <a:gd name="connsiteY9" fmla="*/ 20974 h 50977"/>
                          <a:gd name="connsiteX10" fmla="*/ 8477 w 23717"/>
                          <a:gd name="connsiteY10" fmla="*/ 13449 h 50977"/>
                          <a:gd name="connsiteX11" fmla="*/ 1238 w 23717"/>
                          <a:gd name="connsiteY11" fmla="*/ 9258 h 50977"/>
                          <a:gd name="connsiteX12" fmla="*/ 0 w 23717"/>
                          <a:gd name="connsiteY12" fmla="*/ 6782 h 5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17" h="50977">
                            <a:moveTo>
                              <a:pt x="0" y="6782"/>
                            </a:moveTo>
                            <a:cubicBezTo>
                              <a:pt x="0" y="4496"/>
                              <a:pt x="1619" y="1638"/>
                              <a:pt x="3620" y="495"/>
                            </a:cubicBezTo>
                            <a:cubicBezTo>
                              <a:pt x="4667" y="-76"/>
                              <a:pt x="5620" y="-171"/>
                              <a:pt x="6286" y="305"/>
                            </a:cubicBezTo>
                            <a:cubicBezTo>
                              <a:pt x="6286" y="305"/>
                              <a:pt x="13621" y="4496"/>
                              <a:pt x="13621" y="4496"/>
                            </a:cubicBezTo>
                            <a:cubicBezTo>
                              <a:pt x="19431" y="7830"/>
                              <a:pt x="23717" y="14878"/>
                              <a:pt x="23717" y="20879"/>
                            </a:cubicBezTo>
                            <a:lnTo>
                              <a:pt x="23717" y="48025"/>
                            </a:lnTo>
                            <a:cubicBezTo>
                              <a:pt x="23717" y="48787"/>
                              <a:pt x="23146" y="49549"/>
                              <a:pt x="22193" y="50121"/>
                            </a:cubicBezTo>
                            <a:cubicBezTo>
                              <a:pt x="20193" y="51264"/>
                              <a:pt x="16955" y="51264"/>
                              <a:pt x="14954" y="50121"/>
                            </a:cubicBezTo>
                            <a:cubicBezTo>
                              <a:pt x="14002" y="49549"/>
                              <a:pt x="13526" y="48882"/>
                              <a:pt x="13430" y="48120"/>
                            </a:cubicBezTo>
                            <a:cubicBezTo>
                              <a:pt x="13430" y="48120"/>
                              <a:pt x="13430" y="20974"/>
                              <a:pt x="13430" y="20974"/>
                            </a:cubicBezTo>
                            <a:cubicBezTo>
                              <a:pt x="13430" y="18879"/>
                              <a:pt x="11240" y="15069"/>
                              <a:pt x="8477" y="13449"/>
                            </a:cubicBezTo>
                            <a:lnTo>
                              <a:pt x="1238" y="9258"/>
                            </a:lnTo>
                            <a:cubicBezTo>
                              <a:pt x="476" y="8782"/>
                              <a:pt x="0" y="8020"/>
                              <a:pt x="0" y="6782"/>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674" name="Graphic 1544">
                      <a:extLst>
                        <a:ext uri="{FF2B5EF4-FFF2-40B4-BE49-F238E27FC236}">
                          <a16:creationId xmlns:a16="http://schemas.microsoft.com/office/drawing/2014/main" id="{73739881-61F7-8350-694E-4C2A163C22AD}"/>
                        </a:ext>
                      </a:extLst>
                    </p:cNvPr>
                    <p:cNvGrpSpPr/>
                    <p:nvPr/>
                  </p:nvGrpSpPr>
                  <p:grpSpPr>
                    <a:xfrm>
                      <a:off x="5410827" y="1399972"/>
                      <a:ext cx="31337" cy="58470"/>
                      <a:chOff x="5410827" y="1399972"/>
                      <a:chExt cx="31337" cy="58470"/>
                    </a:xfrm>
                    <a:solidFill>
                      <a:srgbClr val="FFFFFF"/>
                    </a:solidFill>
                  </p:grpSpPr>
                  <p:grpSp>
                    <p:nvGrpSpPr>
                      <p:cNvPr id="741" name="Graphic 1544">
                        <a:extLst>
                          <a:ext uri="{FF2B5EF4-FFF2-40B4-BE49-F238E27FC236}">
                            <a16:creationId xmlns:a16="http://schemas.microsoft.com/office/drawing/2014/main" id="{571E100C-CE6A-8CFC-9872-A5C40D80CD57}"/>
                          </a:ext>
                        </a:extLst>
                      </p:cNvPr>
                      <p:cNvGrpSpPr/>
                      <p:nvPr/>
                    </p:nvGrpSpPr>
                    <p:grpSpPr>
                      <a:xfrm>
                        <a:off x="5423495" y="1445202"/>
                        <a:ext cx="18668" cy="13239"/>
                        <a:chOff x="5423495" y="1445202"/>
                        <a:chExt cx="18668" cy="13239"/>
                      </a:xfrm>
                      <a:solidFill>
                        <a:srgbClr val="FFFFFF"/>
                      </a:solidFill>
                    </p:grpSpPr>
                    <p:sp>
                      <p:nvSpPr>
                        <p:cNvPr id="746" name="Free-form: Shape 745">
                          <a:extLst>
                            <a:ext uri="{FF2B5EF4-FFF2-40B4-BE49-F238E27FC236}">
                              <a16:creationId xmlns:a16="http://schemas.microsoft.com/office/drawing/2014/main" id="{F084CD88-B03C-40D8-D701-224BFACECD68}"/>
                            </a:ext>
                          </a:extLst>
                        </p:cNvPr>
                        <p:cNvSpPr/>
                        <p:nvPr/>
                      </p:nvSpPr>
                      <p:spPr>
                        <a:xfrm>
                          <a:off x="5423495" y="1450488"/>
                          <a:ext cx="18668" cy="7953"/>
                        </a:xfrm>
                        <a:custGeom>
                          <a:avLst/>
                          <a:gdLst>
                            <a:gd name="connsiteX0" fmla="*/ 18669 w 18668"/>
                            <a:gd name="connsiteY0" fmla="*/ 0 h 7953"/>
                            <a:gd name="connsiteX1" fmla="*/ 18669 w 18668"/>
                            <a:gd name="connsiteY1" fmla="*/ 2572 h 7953"/>
                            <a:gd name="connsiteX2" fmla="*/ 15907 w 18668"/>
                            <a:gd name="connsiteY2" fmla="*/ 6382 h 7953"/>
                            <a:gd name="connsiteX3" fmla="*/ 2762 w 18668"/>
                            <a:gd name="connsiteY3" fmla="*/ 6382 h 7953"/>
                            <a:gd name="connsiteX4" fmla="*/ 0 w 18668"/>
                            <a:gd name="connsiteY4" fmla="*/ 2572 h 7953"/>
                            <a:gd name="connsiteX5" fmla="*/ 0 w 18668"/>
                            <a:gd name="connsiteY5" fmla="*/ 0 h 7953"/>
                            <a:gd name="connsiteX6" fmla="*/ 18574 w 18668"/>
                            <a:gd name="connsiteY6" fmla="*/ 0 h 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8" h="7953">
                              <a:moveTo>
                                <a:pt x="18669" y="0"/>
                              </a:moveTo>
                              <a:lnTo>
                                <a:pt x="18669" y="2572"/>
                              </a:lnTo>
                              <a:cubicBezTo>
                                <a:pt x="18669" y="3905"/>
                                <a:pt x="17716" y="5334"/>
                                <a:pt x="15907" y="6382"/>
                              </a:cubicBezTo>
                              <a:cubicBezTo>
                                <a:pt x="12287" y="8477"/>
                                <a:pt x="6382" y="8477"/>
                                <a:pt x="2762" y="6382"/>
                              </a:cubicBezTo>
                              <a:cubicBezTo>
                                <a:pt x="952" y="5334"/>
                                <a:pt x="0" y="4001"/>
                                <a:pt x="0" y="2572"/>
                              </a:cubicBezTo>
                              <a:lnTo>
                                <a:pt x="0" y="0"/>
                              </a:lnTo>
                              <a:lnTo>
                                <a:pt x="18574" y="0"/>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47" name="Free-form: Shape 746">
                          <a:extLst>
                            <a:ext uri="{FF2B5EF4-FFF2-40B4-BE49-F238E27FC236}">
                              <a16:creationId xmlns:a16="http://schemas.microsoft.com/office/drawing/2014/main" id="{ED957C62-361A-532E-B47C-F00459DB64B8}"/>
                            </a:ext>
                          </a:extLst>
                        </p:cNvPr>
                        <p:cNvSpPr/>
                        <p:nvPr/>
                      </p:nvSpPr>
                      <p:spPr>
                        <a:xfrm>
                          <a:off x="5423542" y="1445202"/>
                          <a:ext cx="18573" cy="10763"/>
                        </a:xfrm>
                        <a:custGeom>
                          <a:avLst/>
                          <a:gdLst>
                            <a:gd name="connsiteX0" fmla="*/ 2715 w 18573"/>
                            <a:gd name="connsiteY0" fmla="*/ 1572 h 10763"/>
                            <a:gd name="connsiteX1" fmla="*/ 2715 w 18573"/>
                            <a:gd name="connsiteY1" fmla="*/ 9192 h 10763"/>
                            <a:gd name="connsiteX2" fmla="*/ 15859 w 18573"/>
                            <a:gd name="connsiteY2" fmla="*/ 9192 h 10763"/>
                            <a:gd name="connsiteX3" fmla="*/ 15859 w 18573"/>
                            <a:gd name="connsiteY3" fmla="*/ 1572 h 10763"/>
                            <a:gd name="connsiteX4" fmla="*/ 2715 w 18573"/>
                            <a:gd name="connsiteY4" fmla="*/ 1572 h 1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 h="10763">
                              <a:moveTo>
                                <a:pt x="2715" y="1572"/>
                              </a:moveTo>
                              <a:cubicBezTo>
                                <a:pt x="-905" y="3667"/>
                                <a:pt x="-905" y="7096"/>
                                <a:pt x="2715" y="9192"/>
                              </a:cubicBezTo>
                              <a:cubicBezTo>
                                <a:pt x="6334" y="11287"/>
                                <a:pt x="12240" y="11287"/>
                                <a:pt x="15859" y="9192"/>
                              </a:cubicBezTo>
                              <a:cubicBezTo>
                                <a:pt x="19479" y="7096"/>
                                <a:pt x="19479" y="3667"/>
                                <a:pt x="15859" y="1572"/>
                              </a:cubicBezTo>
                              <a:cubicBezTo>
                                <a:pt x="12240" y="-524"/>
                                <a:pt x="6334" y="-524"/>
                                <a:pt x="2715" y="1572"/>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742" name="Graphic 1544">
                        <a:extLst>
                          <a:ext uri="{FF2B5EF4-FFF2-40B4-BE49-F238E27FC236}">
                            <a16:creationId xmlns:a16="http://schemas.microsoft.com/office/drawing/2014/main" id="{C0D47F23-8D63-BCD1-7B2F-9481DB0F5DC8}"/>
                          </a:ext>
                        </a:extLst>
                      </p:cNvPr>
                      <p:cNvGrpSpPr/>
                      <p:nvPr/>
                    </p:nvGrpSpPr>
                    <p:grpSpPr>
                      <a:xfrm>
                        <a:off x="5410827" y="1399972"/>
                        <a:ext cx="12096" cy="14386"/>
                        <a:chOff x="5410827" y="1399972"/>
                        <a:chExt cx="12096" cy="14386"/>
                      </a:xfrm>
                      <a:solidFill>
                        <a:srgbClr val="FFFFFF"/>
                      </a:solidFill>
                    </p:grpSpPr>
                    <p:sp>
                      <p:nvSpPr>
                        <p:cNvPr id="744" name="Free-form: Shape 743">
                          <a:extLst>
                            <a:ext uri="{FF2B5EF4-FFF2-40B4-BE49-F238E27FC236}">
                              <a16:creationId xmlns:a16="http://schemas.microsoft.com/office/drawing/2014/main" id="{8865ECEE-A622-B55B-67B9-D47FF2196C0A}"/>
                            </a:ext>
                          </a:extLst>
                        </p:cNvPr>
                        <p:cNvSpPr/>
                        <p:nvPr/>
                      </p:nvSpPr>
                      <p:spPr>
                        <a:xfrm>
                          <a:off x="5410827" y="1399972"/>
                          <a:ext cx="10477" cy="14035"/>
                        </a:xfrm>
                        <a:custGeom>
                          <a:avLst/>
                          <a:gdLst>
                            <a:gd name="connsiteX0" fmla="*/ 3239 w 10477"/>
                            <a:gd name="connsiteY0" fmla="*/ 14036 h 14035"/>
                            <a:gd name="connsiteX1" fmla="*/ 1524 w 10477"/>
                            <a:gd name="connsiteY1" fmla="*/ 12988 h 14035"/>
                            <a:gd name="connsiteX2" fmla="*/ 0 w 10477"/>
                            <a:gd name="connsiteY2" fmla="*/ 9654 h 14035"/>
                            <a:gd name="connsiteX3" fmla="*/ 5143 w 10477"/>
                            <a:gd name="connsiteY3" fmla="*/ 701 h 14035"/>
                            <a:gd name="connsiteX4" fmla="*/ 8763 w 10477"/>
                            <a:gd name="connsiteY4" fmla="*/ 320 h 14035"/>
                            <a:gd name="connsiteX5" fmla="*/ 10477 w 10477"/>
                            <a:gd name="connsiteY5" fmla="*/ 1368 h 14035"/>
                            <a:gd name="connsiteX6" fmla="*/ 3143 w 10477"/>
                            <a:gd name="connsiteY6" fmla="*/ 14036 h 1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 h="14035">
                              <a:moveTo>
                                <a:pt x="3239" y="14036"/>
                              </a:moveTo>
                              <a:lnTo>
                                <a:pt x="1524" y="12988"/>
                              </a:lnTo>
                              <a:cubicBezTo>
                                <a:pt x="571" y="12417"/>
                                <a:pt x="0" y="11274"/>
                                <a:pt x="0" y="9654"/>
                              </a:cubicBezTo>
                              <a:cubicBezTo>
                                <a:pt x="0" y="6321"/>
                                <a:pt x="2286" y="2320"/>
                                <a:pt x="5143" y="701"/>
                              </a:cubicBezTo>
                              <a:cubicBezTo>
                                <a:pt x="6572" y="-156"/>
                                <a:pt x="7906" y="-156"/>
                                <a:pt x="8763" y="320"/>
                              </a:cubicBezTo>
                              <a:lnTo>
                                <a:pt x="10477" y="1368"/>
                              </a:lnTo>
                              <a:lnTo>
                                <a:pt x="3143" y="14036"/>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45" name="Free-form: Shape 744">
                          <a:extLst>
                            <a:ext uri="{FF2B5EF4-FFF2-40B4-BE49-F238E27FC236}">
                              <a16:creationId xmlns:a16="http://schemas.microsoft.com/office/drawing/2014/main" id="{44B6CD75-971C-51FF-CB69-612CC31FCB8C}"/>
                            </a:ext>
                          </a:extLst>
                        </p:cNvPr>
                        <p:cNvSpPr/>
                        <p:nvPr/>
                      </p:nvSpPr>
                      <p:spPr>
                        <a:xfrm>
                          <a:off x="5412636" y="1400972"/>
                          <a:ext cx="10286" cy="13385"/>
                        </a:xfrm>
                        <a:custGeom>
                          <a:avLst/>
                          <a:gdLst>
                            <a:gd name="connsiteX0" fmla="*/ 10287 w 10286"/>
                            <a:gd name="connsiteY0" fmla="*/ 3701 h 13385"/>
                            <a:gd name="connsiteX1" fmla="*/ 5144 w 10286"/>
                            <a:gd name="connsiteY1" fmla="*/ 748 h 13385"/>
                            <a:gd name="connsiteX2" fmla="*/ 0 w 10286"/>
                            <a:gd name="connsiteY2" fmla="*/ 9702 h 13385"/>
                            <a:gd name="connsiteX3" fmla="*/ 5144 w 10286"/>
                            <a:gd name="connsiteY3" fmla="*/ 12655 h 13385"/>
                            <a:gd name="connsiteX4" fmla="*/ 10287 w 10286"/>
                            <a:gd name="connsiteY4" fmla="*/ 3701 h 13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3385">
                              <a:moveTo>
                                <a:pt x="10287" y="3701"/>
                              </a:moveTo>
                              <a:cubicBezTo>
                                <a:pt x="10287" y="367"/>
                                <a:pt x="8001" y="-966"/>
                                <a:pt x="5144" y="748"/>
                              </a:cubicBezTo>
                              <a:cubicBezTo>
                                <a:pt x="2286" y="2368"/>
                                <a:pt x="0" y="6464"/>
                                <a:pt x="0" y="9702"/>
                              </a:cubicBezTo>
                              <a:cubicBezTo>
                                <a:pt x="0" y="12940"/>
                                <a:pt x="2286" y="14369"/>
                                <a:pt x="5144" y="12655"/>
                              </a:cubicBezTo>
                              <a:cubicBezTo>
                                <a:pt x="8001" y="11036"/>
                                <a:pt x="10287" y="6940"/>
                                <a:pt x="10287" y="3701"/>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sp>
                    <p:nvSpPr>
                      <p:cNvPr id="743" name="Free-form: Shape 742">
                        <a:extLst>
                          <a:ext uri="{FF2B5EF4-FFF2-40B4-BE49-F238E27FC236}">
                            <a16:creationId xmlns:a16="http://schemas.microsoft.com/office/drawing/2014/main" id="{A443DC6A-BA7B-C405-C576-C8CDC1EE73B9}"/>
                          </a:ext>
                        </a:extLst>
                      </p:cNvPr>
                      <p:cNvSpPr/>
                      <p:nvPr/>
                    </p:nvSpPr>
                    <p:spPr>
                      <a:xfrm>
                        <a:off x="5414255" y="1402844"/>
                        <a:ext cx="23717" cy="50977"/>
                      </a:xfrm>
                      <a:custGeom>
                        <a:avLst/>
                        <a:gdLst>
                          <a:gd name="connsiteX0" fmla="*/ 0 w 23717"/>
                          <a:gd name="connsiteY0" fmla="*/ 6782 h 50977"/>
                          <a:gd name="connsiteX1" fmla="*/ 3620 w 23717"/>
                          <a:gd name="connsiteY1" fmla="*/ 495 h 50977"/>
                          <a:gd name="connsiteX2" fmla="*/ 6286 w 23717"/>
                          <a:gd name="connsiteY2" fmla="*/ 305 h 50977"/>
                          <a:gd name="connsiteX3" fmla="*/ 13621 w 23717"/>
                          <a:gd name="connsiteY3" fmla="*/ 4496 h 50977"/>
                          <a:gd name="connsiteX4" fmla="*/ 23717 w 23717"/>
                          <a:gd name="connsiteY4" fmla="*/ 20879 h 50977"/>
                          <a:gd name="connsiteX5" fmla="*/ 23717 w 23717"/>
                          <a:gd name="connsiteY5" fmla="*/ 48025 h 50977"/>
                          <a:gd name="connsiteX6" fmla="*/ 22193 w 23717"/>
                          <a:gd name="connsiteY6" fmla="*/ 50121 h 50977"/>
                          <a:gd name="connsiteX7" fmla="*/ 14954 w 23717"/>
                          <a:gd name="connsiteY7" fmla="*/ 50121 h 50977"/>
                          <a:gd name="connsiteX8" fmla="*/ 13430 w 23717"/>
                          <a:gd name="connsiteY8" fmla="*/ 48120 h 50977"/>
                          <a:gd name="connsiteX9" fmla="*/ 13430 w 23717"/>
                          <a:gd name="connsiteY9" fmla="*/ 20974 h 50977"/>
                          <a:gd name="connsiteX10" fmla="*/ 8477 w 23717"/>
                          <a:gd name="connsiteY10" fmla="*/ 13449 h 50977"/>
                          <a:gd name="connsiteX11" fmla="*/ 1238 w 23717"/>
                          <a:gd name="connsiteY11" fmla="*/ 9258 h 50977"/>
                          <a:gd name="connsiteX12" fmla="*/ 0 w 23717"/>
                          <a:gd name="connsiteY12" fmla="*/ 6782 h 5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17" h="50977">
                            <a:moveTo>
                              <a:pt x="0" y="6782"/>
                            </a:moveTo>
                            <a:cubicBezTo>
                              <a:pt x="0" y="4496"/>
                              <a:pt x="1619" y="1638"/>
                              <a:pt x="3620" y="495"/>
                            </a:cubicBezTo>
                            <a:cubicBezTo>
                              <a:pt x="4667" y="-76"/>
                              <a:pt x="5620" y="-171"/>
                              <a:pt x="6286" y="305"/>
                            </a:cubicBezTo>
                            <a:cubicBezTo>
                              <a:pt x="6286" y="305"/>
                              <a:pt x="13621" y="4496"/>
                              <a:pt x="13621" y="4496"/>
                            </a:cubicBezTo>
                            <a:cubicBezTo>
                              <a:pt x="19431" y="7830"/>
                              <a:pt x="23717" y="14878"/>
                              <a:pt x="23717" y="20879"/>
                            </a:cubicBezTo>
                            <a:lnTo>
                              <a:pt x="23717" y="48025"/>
                            </a:lnTo>
                            <a:cubicBezTo>
                              <a:pt x="23717" y="48787"/>
                              <a:pt x="23146" y="49549"/>
                              <a:pt x="22193" y="50121"/>
                            </a:cubicBezTo>
                            <a:cubicBezTo>
                              <a:pt x="20193" y="51264"/>
                              <a:pt x="16955" y="51264"/>
                              <a:pt x="14954" y="50121"/>
                            </a:cubicBezTo>
                            <a:cubicBezTo>
                              <a:pt x="14002" y="49549"/>
                              <a:pt x="13526" y="48882"/>
                              <a:pt x="13430" y="48120"/>
                            </a:cubicBezTo>
                            <a:cubicBezTo>
                              <a:pt x="13430" y="48120"/>
                              <a:pt x="13430" y="20974"/>
                              <a:pt x="13430" y="20974"/>
                            </a:cubicBezTo>
                            <a:cubicBezTo>
                              <a:pt x="13430" y="18879"/>
                              <a:pt x="11240" y="15069"/>
                              <a:pt x="8477" y="13449"/>
                            </a:cubicBezTo>
                            <a:lnTo>
                              <a:pt x="1238" y="9258"/>
                            </a:lnTo>
                            <a:cubicBezTo>
                              <a:pt x="476" y="8782"/>
                              <a:pt x="0" y="8020"/>
                              <a:pt x="0" y="6782"/>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675" name="Graphic 1544">
                      <a:extLst>
                        <a:ext uri="{FF2B5EF4-FFF2-40B4-BE49-F238E27FC236}">
                          <a16:creationId xmlns:a16="http://schemas.microsoft.com/office/drawing/2014/main" id="{3080C796-F84B-85C7-12C8-8B3E8E721EB8}"/>
                        </a:ext>
                      </a:extLst>
                    </p:cNvPr>
                    <p:cNvGrpSpPr/>
                    <p:nvPr/>
                  </p:nvGrpSpPr>
                  <p:grpSpPr>
                    <a:xfrm>
                      <a:off x="5358987" y="1401009"/>
                      <a:ext cx="18597" cy="44693"/>
                      <a:chOff x="5358987" y="1401009"/>
                      <a:chExt cx="18597" cy="44693"/>
                    </a:xfrm>
                    <a:solidFill>
                      <a:srgbClr val="FFFFFF"/>
                    </a:solidFill>
                  </p:grpSpPr>
                  <p:grpSp>
                    <p:nvGrpSpPr>
                      <p:cNvPr id="734" name="Graphic 1544">
                        <a:extLst>
                          <a:ext uri="{FF2B5EF4-FFF2-40B4-BE49-F238E27FC236}">
                            <a16:creationId xmlns:a16="http://schemas.microsoft.com/office/drawing/2014/main" id="{66C25B72-9B8E-0955-D82B-79A280ABAE7E}"/>
                          </a:ext>
                        </a:extLst>
                      </p:cNvPr>
                      <p:cNvGrpSpPr/>
                      <p:nvPr/>
                    </p:nvGrpSpPr>
                    <p:grpSpPr>
                      <a:xfrm>
                        <a:off x="5358987" y="1437844"/>
                        <a:ext cx="11168" cy="7858"/>
                        <a:chOff x="5358987" y="1437844"/>
                        <a:chExt cx="11168" cy="7858"/>
                      </a:xfrm>
                      <a:solidFill>
                        <a:srgbClr val="FFFFFF"/>
                      </a:solidFill>
                    </p:grpSpPr>
                    <p:sp>
                      <p:nvSpPr>
                        <p:cNvPr id="739" name="Free-form: Shape 738">
                          <a:extLst>
                            <a:ext uri="{FF2B5EF4-FFF2-40B4-BE49-F238E27FC236}">
                              <a16:creationId xmlns:a16="http://schemas.microsoft.com/office/drawing/2014/main" id="{10A6CD44-C130-015B-B292-09372ECC6105}"/>
                            </a:ext>
                          </a:extLst>
                        </p:cNvPr>
                        <p:cNvSpPr/>
                        <p:nvPr/>
                      </p:nvSpPr>
                      <p:spPr>
                        <a:xfrm>
                          <a:off x="5359106" y="1440963"/>
                          <a:ext cx="11048" cy="4738"/>
                        </a:xfrm>
                        <a:custGeom>
                          <a:avLst/>
                          <a:gdLst>
                            <a:gd name="connsiteX0" fmla="*/ 0 w 11048"/>
                            <a:gd name="connsiteY0" fmla="*/ 0 h 4738"/>
                            <a:gd name="connsiteX1" fmla="*/ 0 w 11048"/>
                            <a:gd name="connsiteY1" fmla="*/ 1524 h 4738"/>
                            <a:gd name="connsiteX2" fmla="*/ 1619 w 11048"/>
                            <a:gd name="connsiteY2" fmla="*/ 3810 h 4738"/>
                            <a:gd name="connsiteX3" fmla="*/ 9430 w 11048"/>
                            <a:gd name="connsiteY3" fmla="*/ 3810 h 4738"/>
                            <a:gd name="connsiteX4" fmla="*/ 11049 w 11048"/>
                            <a:gd name="connsiteY4" fmla="*/ 1524 h 4738"/>
                            <a:gd name="connsiteX5" fmla="*/ 11049 w 11048"/>
                            <a:gd name="connsiteY5" fmla="*/ 0 h 4738"/>
                            <a:gd name="connsiteX6" fmla="*/ 95 w 11048"/>
                            <a:gd name="connsiteY6" fmla="*/ 0 h 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 h="4738">
                              <a:moveTo>
                                <a:pt x="0" y="0"/>
                              </a:moveTo>
                              <a:lnTo>
                                <a:pt x="0" y="1524"/>
                              </a:lnTo>
                              <a:cubicBezTo>
                                <a:pt x="0" y="2381"/>
                                <a:pt x="571" y="3143"/>
                                <a:pt x="1619" y="3810"/>
                              </a:cubicBezTo>
                              <a:cubicBezTo>
                                <a:pt x="3810" y="5048"/>
                                <a:pt x="7239" y="5048"/>
                                <a:pt x="9430" y="3810"/>
                              </a:cubicBezTo>
                              <a:cubicBezTo>
                                <a:pt x="10478" y="3143"/>
                                <a:pt x="11049" y="2381"/>
                                <a:pt x="11049" y="1524"/>
                              </a:cubicBezTo>
                              <a:lnTo>
                                <a:pt x="11049" y="0"/>
                              </a:lnTo>
                              <a:lnTo>
                                <a:pt x="95" y="0"/>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40" name="Free-form: Shape 739">
                          <a:extLst>
                            <a:ext uri="{FF2B5EF4-FFF2-40B4-BE49-F238E27FC236}">
                              <a16:creationId xmlns:a16="http://schemas.microsoft.com/office/drawing/2014/main" id="{77D29C8F-B61A-17C3-EC3D-F13156434899}"/>
                            </a:ext>
                          </a:extLst>
                        </p:cNvPr>
                        <p:cNvSpPr/>
                        <p:nvPr/>
                      </p:nvSpPr>
                      <p:spPr>
                        <a:xfrm>
                          <a:off x="5358987" y="1437844"/>
                          <a:ext cx="11096" cy="6334"/>
                        </a:xfrm>
                        <a:custGeom>
                          <a:avLst/>
                          <a:gdLst>
                            <a:gd name="connsiteX0" fmla="*/ 9454 w 11096"/>
                            <a:gd name="connsiteY0" fmla="*/ 929 h 6334"/>
                            <a:gd name="connsiteX1" fmla="*/ 9454 w 11096"/>
                            <a:gd name="connsiteY1" fmla="*/ 5405 h 6334"/>
                            <a:gd name="connsiteX2" fmla="*/ 1643 w 11096"/>
                            <a:gd name="connsiteY2" fmla="*/ 5405 h 6334"/>
                            <a:gd name="connsiteX3" fmla="*/ 1643 w 11096"/>
                            <a:gd name="connsiteY3" fmla="*/ 929 h 6334"/>
                            <a:gd name="connsiteX4" fmla="*/ 9454 w 11096"/>
                            <a:gd name="connsiteY4" fmla="*/ 929 h 6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 h="6334">
                              <a:moveTo>
                                <a:pt x="9454" y="929"/>
                              </a:moveTo>
                              <a:cubicBezTo>
                                <a:pt x="11644" y="2167"/>
                                <a:pt x="11644" y="4167"/>
                                <a:pt x="9454" y="5405"/>
                              </a:cubicBezTo>
                              <a:cubicBezTo>
                                <a:pt x="7263" y="6644"/>
                                <a:pt x="3834" y="6644"/>
                                <a:pt x="1643" y="5405"/>
                              </a:cubicBezTo>
                              <a:cubicBezTo>
                                <a:pt x="-548" y="4167"/>
                                <a:pt x="-548" y="2167"/>
                                <a:pt x="1643" y="929"/>
                              </a:cubicBezTo>
                              <a:cubicBezTo>
                                <a:pt x="3834" y="-310"/>
                                <a:pt x="7263" y="-310"/>
                                <a:pt x="9454" y="929"/>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735" name="Graphic 1544">
                        <a:extLst>
                          <a:ext uri="{FF2B5EF4-FFF2-40B4-BE49-F238E27FC236}">
                            <a16:creationId xmlns:a16="http://schemas.microsoft.com/office/drawing/2014/main" id="{C10974A6-2C85-B7B2-1D81-D2B3D7B3233E}"/>
                          </a:ext>
                        </a:extLst>
                      </p:cNvPr>
                      <p:cNvGrpSpPr/>
                      <p:nvPr/>
                    </p:nvGrpSpPr>
                    <p:grpSpPr>
                      <a:xfrm>
                        <a:off x="5370441" y="1401009"/>
                        <a:ext cx="7143" cy="8548"/>
                        <a:chOff x="5370441" y="1401009"/>
                        <a:chExt cx="7143" cy="8548"/>
                      </a:xfrm>
                      <a:solidFill>
                        <a:srgbClr val="FFFFFF"/>
                      </a:solidFill>
                    </p:grpSpPr>
                    <p:sp>
                      <p:nvSpPr>
                        <p:cNvPr id="737" name="Free-form: Shape 736">
                          <a:extLst>
                            <a:ext uri="{FF2B5EF4-FFF2-40B4-BE49-F238E27FC236}">
                              <a16:creationId xmlns:a16="http://schemas.microsoft.com/office/drawing/2014/main" id="{74470F3D-8AEE-545C-A66D-48A553F5910A}"/>
                            </a:ext>
                          </a:extLst>
                        </p:cNvPr>
                        <p:cNvSpPr/>
                        <p:nvPr/>
                      </p:nvSpPr>
                      <p:spPr>
                        <a:xfrm>
                          <a:off x="5371298" y="1401009"/>
                          <a:ext cx="6286" cy="8331"/>
                        </a:xfrm>
                        <a:custGeom>
                          <a:avLst/>
                          <a:gdLst>
                            <a:gd name="connsiteX0" fmla="*/ 4382 w 6286"/>
                            <a:gd name="connsiteY0" fmla="*/ 8331 h 8331"/>
                            <a:gd name="connsiteX1" fmla="*/ 5429 w 6286"/>
                            <a:gd name="connsiteY1" fmla="*/ 7760 h 8331"/>
                            <a:gd name="connsiteX2" fmla="*/ 6287 w 6286"/>
                            <a:gd name="connsiteY2" fmla="*/ 5760 h 8331"/>
                            <a:gd name="connsiteX3" fmla="*/ 3239 w 6286"/>
                            <a:gd name="connsiteY3" fmla="*/ 426 h 8331"/>
                            <a:gd name="connsiteX4" fmla="*/ 1048 w 6286"/>
                            <a:gd name="connsiteY4" fmla="*/ 235 h 8331"/>
                            <a:gd name="connsiteX5" fmla="*/ 0 w 6286"/>
                            <a:gd name="connsiteY5" fmla="*/ 807 h 8331"/>
                            <a:gd name="connsiteX6" fmla="*/ 4382 w 6286"/>
                            <a:gd name="connsiteY6" fmla="*/ 8331 h 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6" h="8331">
                              <a:moveTo>
                                <a:pt x="4382" y="8331"/>
                              </a:moveTo>
                              <a:lnTo>
                                <a:pt x="5429" y="7760"/>
                              </a:lnTo>
                              <a:cubicBezTo>
                                <a:pt x="6001" y="7474"/>
                                <a:pt x="6287" y="6712"/>
                                <a:pt x="6287" y="5760"/>
                              </a:cubicBezTo>
                              <a:cubicBezTo>
                                <a:pt x="6287" y="3759"/>
                                <a:pt x="4953" y="1473"/>
                                <a:pt x="3239" y="426"/>
                              </a:cubicBezTo>
                              <a:cubicBezTo>
                                <a:pt x="2381" y="-51"/>
                                <a:pt x="1619" y="-146"/>
                                <a:pt x="1048" y="235"/>
                              </a:cubicBezTo>
                              <a:lnTo>
                                <a:pt x="0" y="807"/>
                              </a:lnTo>
                              <a:lnTo>
                                <a:pt x="4382" y="8331"/>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38" name="Free-form: Shape 737">
                          <a:extLst>
                            <a:ext uri="{FF2B5EF4-FFF2-40B4-BE49-F238E27FC236}">
                              <a16:creationId xmlns:a16="http://schemas.microsoft.com/office/drawing/2014/main" id="{3DA9A631-51C5-3AC2-EF3C-0F17BB4DA531}"/>
                            </a:ext>
                          </a:extLst>
                        </p:cNvPr>
                        <p:cNvSpPr/>
                        <p:nvPr/>
                      </p:nvSpPr>
                      <p:spPr>
                        <a:xfrm>
                          <a:off x="5370441" y="1401599"/>
                          <a:ext cx="6095" cy="7959"/>
                        </a:xfrm>
                        <a:custGeom>
                          <a:avLst/>
                          <a:gdLst>
                            <a:gd name="connsiteX0" fmla="*/ 0 w 6095"/>
                            <a:gd name="connsiteY0" fmla="*/ 2217 h 7959"/>
                            <a:gd name="connsiteX1" fmla="*/ 3048 w 6095"/>
                            <a:gd name="connsiteY1" fmla="*/ 408 h 7959"/>
                            <a:gd name="connsiteX2" fmla="*/ 6096 w 6095"/>
                            <a:gd name="connsiteY2" fmla="*/ 5742 h 7959"/>
                            <a:gd name="connsiteX3" fmla="*/ 3048 w 6095"/>
                            <a:gd name="connsiteY3" fmla="*/ 7551 h 7959"/>
                            <a:gd name="connsiteX4" fmla="*/ 0 w 6095"/>
                            <a:gd name="connsiteY4" fmla="*/ 2217 h 7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5" h="7959">
                              <a:moveTo>
                                <a:pt x="0" y="2217"/>
                              </a:moveTo>
                              <a:cubicBezTo>
                                <a:pt x="0" y="217"/>
                                <a:pt x="1333" y="-545"/>
                                <a:pt x="3048" y="408"/>
                              </a:cubicBezTo>
                              <a:cubicBezTo>
                                <a:pt x="4763" y="1360"/>
                                <a:pt x="6096" y="3741"/>
                                <a:pt x="6096" y="5742"/>
                              </a:cubicBezTo>
                              <a:cubicBezTo>
                                <a:pt x="6096" y="7742"/>
                                <a:pt x="4763" y="8504"/>
                                <a:pt x="3048" y="7551"/>
                              </a:cubicBezTo>
                              <a:cubicBezTo>
                                <a:pt x="1333" y="6599"/>
                                <a:pt x="0" y="4218"/>
                                <a:pt x="0" y="2217"/>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sp>
                    <p:nvSpPr>
                      <p:cNvPr id="736" name="Free-form: Shape 735">
                        <a:extLst>
                          <a:ext uri="{FF2B5EF4-FFF2-40B4-BE49-F238E27FC236}">
                            <a16:creationId xmlns:a16="http://schemas.microsoft.com/office/drawing/2014/main" id="{D39DFCED-61C0-7F0E-C569-6A61E01AFE61}"/>
                          </a:ext>
                        </a:extLst>
                      </p:cNvPr>
                      <p:cNvSpPr/>
                      <p:nvPr/>
                    </p:nvSpPr>
                    <p:spPr>
                      <a:xfrm>
                        <a:off x="5361582" y="1402768"/>
                        <a:ext cx="14001" cy="40314"/>
                      </a:xfrm>
                      <a:custGeom>
                        <a:avLst/>
                        <a:gdLst>
                          <a:gd name="connsiteX0" fmla="*/ 14002 w 14001"/>
                          <a:gd name="connsiteY0" fmla="*/ 4000 h 40314"/>
                          <a:gd name="connsiteX1" fmla="*/ 11906 w 14001"/>
                          <a:gd name="connsiteY1" fmla="*/ 286 h 40314"/>
                          <a:gd name="connsiteX2" fmla="*/ 10287 w 14001"/>
                          <a:gd name="connsiteY2" fmla="*/ 286 h 40314"/>
                          <a:gd name="connsiteX3" fmla="*/ 6001 w 14001"/>
                          <a:gd name="connsiteY3" fmla="*/ 2762 h 40314"/>
                          <a:gd name="connsiteX4" fmla="*/ 0 w 14001"/>
                          <a:gd name="connsiteY4" fmla="*/ 12478 h 40314"/>
                          <a:gd name="connsiteX5" fmla="*/ 0 w 14001"/>
                          <a:gd name="connsiteY5" fmla="*/ 38576 h 40314"/>
                          <a:gd name="connsiteX6" fmla="*/ 857 w 14001"/>
                          <a:gd name="connsiteY6" fmla="*/ 39814 h 40314"/>
                          <a:gd name="connsiteX7" fmla="*/ 5143 w 14001"/>
                          <a:gd name="connsiteY7" fmla="*/ 39814 h 40314"/>
                          <a:gd name="connsiteX8" fmla="*/ 6001 w 14001"/>
                          <a:gd name="connsiteY8" fmla="*/ 38672 h 40314"/>
                          <a:gd name="connsiteX9" fmla="*/ 6001 w 14001"/>
                          <a:gd name="connsiteY9" fmla="*/ 12573 h 40314"/>
                          <a:gd name="connsiteX10" fmla="*/ 8953 w 14001"/>
                          <a:gd name="connsiteY10" fmla="*/ 8191 h 40314"/>
                          <a:gd name="connsiteX11" fmla="*/ 13240 w 14001"/>
                          <a:gd name="connsiteY11" fmla="*/ 5715 h 40314"/>
                          <a:gd name="connsiteX12" fmla="*/ 14002 w 14001"/>
                          <a:gd name="connsiteY12" fmla="*/ 4286 h 4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1" h="40314">
                            <a:moveTo>
                              <a:pt x="14002" y="4000"/>
                            </a:moveTo>
                            <a:cubicBezTo>
                              <a:pt x="14002" y="2667"/>
                              <a:pt x="13049" y="952"/>
                              <a:pt x="11906" y="286"/>
                            </a:cubicBezTo>
                            <a:cubicBezTo>
                              <a:pt x="11240" y="-95"/>
                              <a:pt x="10763" y="-95"/>
                              <a:pt x="10287" y="286"/>
                            </a:cubicBezTo>
                            <a:cubicBezTo>
                              <a:pt x="10287" y="286"/>
                              <a:pt x="6001" y="2762"/>
                              <a:pt x="6001" y="2762"/>
                            </a:cubicBezTo>
                            <a:cubicBezTo>
                              <a:pt x="2572" y="4762"/>
                              <a:pt x="0" y="8858"/>
                              <a:pt x="0" y="12478"/>
                            </a:cubicBezTo>
                            <a:lnTo>
                              <a:pt x="0" y="38576"/>
                            </a:lnTo>
                            <a:cubicBezTo>
                              <a:pt x="0" y="38576"/>
                              <a:pt x="286" y="39433"/>
                              <a:pt x="857" y="39814"/>
                            </a:cubicBezTo>
                            <a:cubicBezTo>
                              <a:pt x="2000" y="40481"/>
                              <a:pt x="4001" y="40481"/>
                              <a:pt x="5143" y="39814"/>
                            </a:cubicBezTo>
                            <a:cubicBezTo>
                              <a:pt x="5715" y="39529"/>
                              <a:pt x="6001" y="39052"/>
                              <a:pt x="6001" y="38672"/>
                            </a:cubicBezTo>
                            <a:cubicBezTo>
                              <a:pt x="6001" y="38672"/>
                              <a:pt x="6001" y="12573"/>
                              <a:pt x="6001" y="12573"/>
                            </a:cubicBezTo>
                            <a:cubicBezTo>
                              <a:pt x="6001" y="11335"/>
                              <a:pt x="7334" y="9144"/>
                              <a:pt x="8953" y="8191"/>
                            </a:cubicBezTo>
                            <a:lnTo>
                              <a:pt x="13240" y="5715"/>
                            </a:lnTo>
                            <a:cubicBezTo>
                              <a:pt x="13240" y="5715"/>
                              <a:pt x="14002" y="4953"/>
                              <a:pt x="14002" y="4286"/>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676" name="Graphic 1544">
                      <a:extLst>
                        <a:ext uri="{FF2B5EF4-FFF2-40B4-BE49-F238E27FC236}">
                          <a16:creationId xmlns:a16="http://schemas.microsoft.com/office/drawing/2014/main" id="{73DA163E-06A4-7200-B78B-E33897DB768D}"/>
                        </a:ext>
                      </a:extLst>
                    </p:cNvPr>
                    <p:cNvGrpSpPr/>
                    <p:nvPr/>
                  </p:nvGrpSpPr>
                  <p:grpSpPr>
                    <a:xfrm>
                      <a:off x="5345652" y="1393294"/>
                      <a:ext cx="18597" cy="44788"/>
                      <a:chOff x="5345652" y="1393294"/>
                      <a:chExt cx="18597" cy="44788"/>
                    </a:xfrm>
                    <a:solidFill>
                      <a:srgbClr val="FFFFFF"/>
                    </a:solidFill>
                  </p:grpSpPr>
                  <p:grpSp>
                    <p:nvGrpSpPr>
                      <p:cNvPr id="727" name="Graphic 1544">
                        <a:extLst>
                          <a:ext uri="{FF2B5EF4-FFF2-40B4-BE49-F238E27FC236}">
                            <a16:creationId xmlns:a16="http://schemas.microsoft.com/office/drawing/2014/main" id="{77AF37D0-7028-3662-E697-5A76F95DA1AE}"/>
                          </a:ext>
                        </a:extLst>
                      </p:cNvPr>
                      <p:cNvGrpSpPr/>
                      <p:nvPr/>
                    </p:nvGrpSpPr>
                    <p:grpSpPr>
                      <a:xfrm>
                        <a:off x="5345652" y="1430129"/>
                        <a:ext cx="11168" cy="7953"/>
                        <a:chOff x="5345652" y="1430129"/>
                        <a:chExt cx="11168" cy="7953"/>
                      </a:xfrm>
                      <a:solidFill>
                        <a:srgbClr val="FFFFFF"/>
                      </a:solidFill>
                    </p:grpSpPr>
                    <p:sp>
                      <p:nvSpPr>
                        <p:cNvPr id="732" name="Free-form: Shape 731">
                          <a:extLst>
                            <a:ext uri="{FF2B5EF4-FFF2-40B4-BE49-F238E27FC236}">
                              <a16:creationId xmlns:a16="http://schemas.microsoft.com/office/drawing/2014/main" id="{18CA7DB8-7D26-8FC7-EE01-09BFF8E60D04}"/>
                            </a:ext>
                          </a:extLst>
                        </p:cNvPr>
                        <p:cNvSpPr/>
                        <p:nvPr/>
                      </p:nvSpPr>
                      <p:spPr>
                        <a:xfrm>
                          <a:off x="5345771" y="1433343"/>
                          <a:ext cx="11048" cy="4738"/>
                        </a:xfrm>
                        <a:custGeom>
                          <a:avLst/>
                          <a:gdLst>
                            <a:gd name="connsiteX0" fmla="*/ 0 w 11048"/>
                            <a:gd name="connsiteY0" fmla="*/ 0 h 4738"/>
                            <a:gd name="connsiteX1" fmla="*/ 0 w 11048"/>
                            <a:gd name="connsiteY1" fmla="*/ 1524 h 4738"/>
                            <a:gd name="connsiteX2" fmla="*/ 1619 w 11048"/>
                            <a:gd name="connsiteY2" fmla="*/ 3810 h 4738"/>
                            <a:gd name="connsiteX3" fmla="*/ 9430 w 11048"/>
                            <a:gd name="connsiteY3" fmla="*/ 3810 h 4738"/>
                            <a:gd name="connsiteX4" fmla="*/ 11049 w 11048"/>
                            <a:gd name="connsiteY4" fmla="*/ 1524 h 4738"/>
                            <a:gd name="connsiteX5" fmla="*/ 11049 w 11048"/>
                            <a:gd name="connsiteY5" fmla="*/ 0 h 4738"/>
                            <a:gd name="connsiteX6" fmla="*/ 95 w 11048"/>
                            <a:gd name="connsiteY6" fmla="*/ 0 h 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 h="4738">
                              <a:moveTo>
                                <a:pt x="0" y="0"/>
                              </a:moveTo>
                              <a:lnTo>
                                <a:pt x="0" y="1524"/>
                              </a:lnTo>
                              <a:cubicBezTo>
                                <a:pt x="0" y="2381"/>
                                <a:pt x="571" y="3143"/>
                                <a:pt x="1619" y="3810"/>
                              </a:cubicBezTo>
                              <a:cubicBezTo>
                                <a:pt x="3810" y="5048"/>
                                <a:pt x="7239" y="5048"/>
                                <a:pt x="9430" y="3810"/>
                              </a:cubicBezTo>
                              <a:cubicBezTo>
                                <a:pt x="10477" y="3143"/>
                                <a:pt x="11049" y="2381"/>
                                <a:pt x="11049" y="1524"/>
                              </a:cubicBezTo>
                              <a:lnTo>
                                <a:pt x="11049" y="0"/>
                              </a:lnTo>
                              <a:lnTo>
                                <a:pt x="95" y="0"/>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33" name="Free-form: Shape 732">
                          <a:extLst>
                            <a:ext uri="{FF2B5EF4-FFF2-40B4-BE49-F238E27FC236}">
                              <a16:creationId xmlns:a16="http://schemas.microsoft.com/office/drawing/2014/main" id="{0FCC2028-81F3-CE4F-A02D-07342EC49135}"/>
                            </a:ext>
                          </a:extLst>
                        </p:cNvPr>
                        <p:cNvSpPr/>
                        <p:nvPr/>
                      </p:nvSpPr>
                      <p:spPr>
                        <a:xfrm>
                          <a:off x="5345652" y="1430129"/>
                          <a:ext cx="11096" cy="6334"/>
                        </a:xfrm>
                        <a:custGeom>
                          <a:avLst/>
                          <a:gdLst>
                            <a:gd name="connsiteX0" fmla="*/ 9454 w 11096"/>
                            <a:gd name="connsiteY0" fmla="*/ 929 h 6334"/>
                            <a:gd name="connsiteX1" fmla="*/ 9454 w 11096"/>
                            <a:gd name="connsiteY1" fmla="*/ 5405 h 6334"/>
                            <a:gd name="connsiteX2" fmla="*/ 1643 w 11096"/>
                            <a:gd name="connsiteY2" fmla="*/ 5405 h 6334"/>
                            <a:gd name="connsiteX3" fmla="*/ 1643 w 11096"/>
                            <a:gd name="connsiteY3" fmla="*/ 929 h 6334"/>
                            <a:gd name="connsiteX4" fmla="*/ 9454 w 11096"/>
                            <a:gd name="connsiteY4" fmla="*/ 929 h 6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 h="6334">
                              <a:moveTo>
                                <a:pt x="9454" y="929"/>
                              </a:moveTo>
                              <a:cubicBezTo>
                                <a:pt x="11644" y="2167"/>
                                <a:pt x="11644" y="4167"/>
                                <a:pt x="9454" y="5405"/>
                              </a:cubicBezTo>
                              <a:cubicBezTo>
                                <a:pt x="7263" y="6644"/>
                                <a:pt x="3834" y="6644"/>
                                <a:pt x="1643" y="5405"/>
                              </a:cubicBezTo>
                              <a:cubicBezTo>
                                <a:pt x="-548" y="4167"/>
                                <a:pt x="-548" y="2167"/>
                                <a:pt x="1643" y="929"/>
                              </a:cubicBezTo>
                              <a:cubicBezTo>
                                <a:pt x="3834" y="-310"/>
                                <a:pt x="7263" y="-310"/>
                                <a:pt x="9454" y="929"/>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728" name="Graphic 1544">
                        <a:extLst>
                          <a:ext uri="{FF2B5EF4-FFF2-40B4-BE49-F238E27FC236}">
                            <a16:creationId xmlns:a16="http://schemas.microsoft.com/office/drawing/2014/main" id="{BD37B7BF-9D0B-C5F7-E201-ABB97EBBA559}"/>
                          </a:ext>
                        </a:extLst>
                      </p:cNvPr>
                      <p:cNvGrpSpPr/>
                      <p:nvPr/>
                    </p:nvGrpSpPr>
                    <p:grpSpPr>
                      <a:xfrm>
                        <a:off x="5357105" y="1393294"/>
                        <a:ext cx="7143" cy="8548"/>
                        <a:chOff x="5357105" y="1393294"/>
                        <a:chExt cx="7143" cy="8548"/>
                      </a:xfrm>
                      <a:solidFill>
                        <a:srgbClr val="FFFFFF"/>
                      </a:solidFill>
                    </p:grpSpPr>
                    <p:sp>
                      <p:nvSpPr>
                        <p:cNvPr id="730" name="Free-form: Shape 729">
                          <a:extLst>
                            <a:ext uri="{FF2B5EF4-FFF2-40B4-BE49-F238E27FC236}">
                              <a16:creationId xmlns:a16="http://schemas.microsoft.com/office/drawing/2014/main" id="{19465C84-6DB8-F9FC-4365-0EE86A720A3E}"/>
                            </a:ext>
                          </a:extLst>
                        </p:cNvPr>
                        <p:cNvSpPr/>
                        <p:nvPr/>
                      </p:nvSpPr>
                      <p:spPr>
                        <a:xfrm>
                          <a:off x="5357963" y="1393294"/>
                          <a:ext cx="6286" cy="8331"/>
                        </a:xfrm>
                        <a:custGeom>
                          <a:avLst/>
                          <a:gdLst>
                            <a:gd name="connsiteX0" fmla="*/ 4382 w 6286"/>
                            <a:gd name="connsiteY0" fmla="*/ 8331 h 8331"/>
                            <a:gd name="connsiteX1" fmla="*/ 5429 w 6286"/>
                            <a:gd name="connsiteY1" fmla="*/ 7760 h 8331"/>
                            <a:gd name="connsiteX2" fmla="*/ 6286 w 6286"/>
                            <a:gd name="connsiteY2" fmla="*/ 5760 h 8331"/>
                            <a:gd name="connsiteX3" fmla="*/ 3239 w 6286"/>
                            <a:gd name="connsiteY3" fmla="*/ 426 h 8331"/>
                            <a:gd name="connsiteX4" fmla="*/ 1048 w 6286"/>
                            <a:gd name="connsiteY4" fmla="*/ 235 h 8331"/>
                            <a:gd name="connsiteX5" fmla="*/ 0 w 6286"/>
                            <a:gd name="connsiteY5" fmla="*/ 807 h 8331"/>
                            <a:gd name="connsiteX6" fmla="*/ 4382 w 6286"/>
                            <a:gd name="connsiteY6" fmla="*/ 8331 h 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6" h="8331">
                              <a:moveTo>
                                <a:pt x="4382" y="8331"/>
                              </a:moveTo>
                              <a:lnTo>
                                <a:pt x="5429" y="7760"/>
                              </a:lnTo>
                              <a:cubicBezTo>
                                <a:pt x="6001" y="7474"/>
                                <a:pt x="6286" y="6712"/>
                                <a:pt x="6286" y="5760"/>
                              </a:cubicBezTo>
                              <a:cubicBezTo>
                                <a:pt x="6286" y="3759"/>
                                <a:pt x="4953" y="1473"/>
                                <a:pt x="3239" y="426"/>
                              </a:cubicBezTo>
                              <a:cubicBezTo>
                                <a:pt x="2381" y="-51"/>
                                <a:pt x="1619" y="-146"/>
                                <a:pt x="1048" y="235"/>
                              </a:cubicBezTo>
                              <a:lnTo>
                                <a:pt x="0" y="807"/>
                              </a:lnTo>
                              <a:lnTo>
                                <a:pt x="4382" y="8331"/>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31" name="Free-form: Shape 730">
                          <a:extLst>
                            <a:ext uri="{FF2B5EF4-FFF2-40B4-BE49-F238E27FC236}">
                              <a16:creationId xmlns:a16="http://schemas.microsoft.com/office/drawing/2014/main" id="{B2AF306E-4AB6-8B10-3A37-4BBB7CC20246}"/>
                            </a:ext>
                          </a:extLst>
                        </p:cNvPr>
                        <p:cNvSpPr/>
                        <p:nvPr/>
                      </p:nvSpPr>
                      <p:spPr>
                        <a:xfrm>
                          <a:off x="5357105" y="1393883"/>
                          <a:ext cx="6096" cy="7959"/>
                        </a:xfrm>
                        <a:custGeom>
                          <a:avLst/>
                          <a:gdLst>
                            <a:gd name="connsiteX0" fmla="*/ 0 w 6096"/>
                            <a:gd name="connsiteY0" fmla="*/ 2217 h 7959"/>
                            <a:gd name="connsiteX1" fmla="*/ 3048 w 6096"/>
                            <a:gd name="connsiteY1" fmla="*/ 408 h 7959"/>
                            <a:gd name="connsiteX2" fmla="*/ 6096 w 6096"/>
                            <a:gd name="connsiteY2" fmla="*/ 5742 h 7959"/>
                            <a:gd name="connsiteX3" fmla="*/ 3048 w 6096"/>
                            <a:gd name="connsiteY3" fmla="*/ 7551 h 7959"/>
                            <a:gd name="connsiteX4" fmla="*/ 0 w 6096"/>
                            <a:gd name="connsiteY4" fmla="*/ 2217 h 7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 h="7959">
                              <a:moveTo>
                                <a:pt x="0" y="2217"/>
                              </a:moveTo>
                              <a:cubicBezTo>
                                <a:pt x="0" y="217"/>
                                <a:pt x="1334" y="-545"/>
                                <a:pt x="3048" y="408"/>
                              </a:cubicBezTo>
                              <a:cubicBezTo>
                                <a:pt x="4763" y="1360"/>
                                <a:pt x="6096" y="3741"/>
                                <a:pt x="6096" y="5742"/>
                              </a:cubicBezTo>
                              <a:cubicBezTo>
                                <a:pt x="6096" y="7742"/>
                                <a:pt x="4763" y="8504"/>
                                <a:pt x="3048" y="7551"/>
                              </a:cubicBezTo>
                              <a:cubicBezTo>
                                <a:pt x="1334" y="6599"/>
                                <a:pt x="0" y="4218"/>
                                <a:pt x="0" y="2217"/>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sp>
                    <p:nvSpPr>
                      <p:cNvPr id="729" name="Free-form: Shape 728">
                        <a:extLst>
                          <a:ext uri="{FF2B5EF4-FFF2-40B4-BE49-F238E27FC236}">
                            <a16:creationId xmlns:a16="http://schemas.microsoft.com/office/drawing/2014/main" id="{E1D50F9F-1A33-8475-DE8D-C82BA4234808}"/>
                          </a:ext>
                        </a:extLst>
                      </p:cNvPr>
                      <p:cNvSpPr/>
                      <p:nvPr/>
                    </p:nvSpPr>
                    <p:spPr>
                      <a:xfrm>
                        <a:off x="5348247" y="1395053"/>
                        <a:ext cx="14001" cy="40314"/>
                      </a:xfrm>
                      <a:custGeom>
                        <a:avLst/>
                        <a:gdLst>
                          <a:gd name="connsiteX0" fmla="*/ 14002 w 14001"/>
                          <a:gd name="connsiteY0" fmla="*/ 4001 h 40314"/>
                          <a:gd name="connsiteX1" fmla="*/ 11906 w 14001"/>
                          <a:gd name="connsiteY1" fmla="*/ 286 h 40314"/>
                          <a:gd name="connsiteX2" fmla="*/ 10287 w 14001"/>
                          <a:gd name="connsiteY2" fmla="*/ 286 h 40314"/>
                          <a:gd name="connsiteX3" fmla="*/ 6001 w 14001"/>
                          <a:gd name="connsiteY3" fmla="*/ 2762 h 40314"/>
                          <a:gd name="connsiteX4" fmla="*/ 0 w 14001"/>
                          <a:gd name="connsiteY4" fmla="*/ 12478 h 40314"/>
                          <a:gd name="connsiteX5" fmla="*/ 0 w 14001"/>
                          <a:gd name="connsiteY5" fmla="*/ 38576 h 40314"/>
                          <a:gd name="connsiteX6" fmla="*/ 857 w 14001"/>
                          <a:gd name="connsiteY6" fmla="*/ 39814 h 40314"/>
                          <a:gd name="connsiteX7" fmla="*/ 5144 w 14001"/>
                          <a:gd name="connsiteY7" fmla="*/ 39814 h 40314"/>
                          <a:gd name="connsiteX8" fmla="*/ 6001 w 14001"/>
                          <a:gd name="connsiteY8" fmla="*/ 38671 h 40314"/>
                          <a:gd name="connsiteX9" fmla="*/ 6001 w 14001"/>
                          <a:gd name="connsiteY9" fmla="*/ 12573 h 40314"/>
                          <a:gd name="connsiteX10" fmla="*/ 8954 w 14001"/>
                          <a:gd name="connsiteY10" fmla="*/ 8191 h 40314"/>
                          <a:gd name="connsiteX11" fmla="*/ 13240 w 14001"/>
                          <a:gd name="connsiteY11" fmla="*/ 5715 h 40314"/>
                          <a:gd name="connsiteX12" fmla="*/ 14002 w 14001"/>
                          <a:gd name="connsiteY12" fmla="*/ 4286 h 4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1" h="40314">
                            <a:moveTo>
                              <a:pt x="14002" y="4001"/>
                            </a:moveTo>
                            <a:cubicBezTo>
                              <a:pt x="14002" y="2667"/>
                              <a:pt x="13049" y="953"/>
                              <a:pt x="11906" y="286"/>
                            </a:cubicBezTo>
                            <a:cubicBezTo>
                              <a:pt x="11240" y="-95"/>
                              <a:pt x="10763" y="-95"/>
                              <a:pt x="10287" y="286"/>
                            </a:cubicBezTo>
                            <a:cubicBezTo>
                              <a:pt x="10287" y="286"/>
                              <a:pt x="6001" y="2762"/>
                              <a:pt x="6001" y="2762"/>
                            </a:cubicBezTo>
                            <a:cubicBezTo>
                              <a:pt x="2572" y="4762"/>
                              <a:pt x="0" y="8858"/>
                              <a:pt x="0" y="12478"/>
                            </a:cubicBezTo>
                            <a:lnTo>
                              <a:pt x="0" y="38576"/>
                            </a:lnTo>
                            <a:cubicBezTo>
                              <a:pt x="0" y="38576"/>
                              <a:pt x="286" y="39434"/>
                              <a:pt x="857" y="39814"/>
                            </a:cubicBezTo>
                            <a:cubicBezTo>
                              <a:pt x="2000" y="40481"/>
                              <a:pt x="4001" y="40481"/>
                              <a:pt x="5144" y="39814"/>
                            </a:cubicBezTo>
                            <a:cubicBezTo>
                              <a:pt x="5715" y="39529"/>
                              <a:pt x="6001" y="39053"/>
                              <a:pt x="6001" y="38671"/>
                            </a:cubicBezTo>
                            <a:cubicBezTo>
                              <a:pt x="6001" y="38671"/>
                              <a:pt x="6001" y="12573"/>
                              <a:pt x="6001" y="12573"/>
                            </a:cubicBezTo>
                            <a:cubicBezTo>
                              <a:pt x="6001" y="11335"/>
                              <a:pt x="7334" y="9144"/>
                              <a:pt x="8954" y="8191"/>
                            </a:cubicBezTo>
                            <a:lnTo>
                              <a:pt x="13240" y="5715"/>
                            </a:lnTo>
                            <a:cubicBezTo>
                              <a:pt x="13240" y="5715"/>
                              <a:pt x="14002" y="4953"/>
                              <a:pt x="14002" y="4286"/>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677" name="Graphic 1544">
                      <a:extLst>
                        <a:ext uri="{FF2B5EF4-FFF2-40B4-BE49-F238E27FC236}">
                          <a16:creationId xmlns:a16="http://schemas.microsoft.com/office/drawing/2014/main" id="{C32B0BDB-1700-969B-A9A8-D5BC152DD48C}"/>
                        </a:ext>
                      </a:extLst>
                    </p:cNvPr>
                    <p:cNvGrpSpPr/>
                    <p:nvPr/>
                  </p:nvGrpSpPr>
                  <p:grpSpPr>
                    <a:xfrm>
                      <a:off x="5307861" y="1384691"/>
                      <a:ext cx="39338" cy="42461"/>
                      <a:chOff x="5307861" y="1384691"/>
                      <a:chExt cx="39338" cy="42461"/>
                    </a:xfrm>
                    <a:solidFill>
                      <a:srgbClr val="FFFFFF"/>
                    </a:solidFill>
                  </p:grpSpPr>
                  <p:sp>
                    <p:nvSpPr>
                      <p:cNvPr id="722" name="Free-form: Shape 721">
                        <a:extLst>
                          <a:ext uri="{FF2B5EF4-FFF2-40B4-BE49-F238E27FC236}">
                            <a16:creationId xmlns:a16="http://schemas.microsoft.com/office/drawing/2014/main" id="{4BF37F4E-82B5-9090-AFFB-3258CB770206}"/>
                          </a:ext>
                        </a:extLst>
                      </p:cNvPr>
                      <p:cNvSpPr/>
                      <p:nvPr/>
                    </p:nvSpPr>
                    <p:spPr>
                      <a:xfrm>
                        <a:off x="5308718" y="1384691"/>
                        <a:ext cx="19050" cy="10171"/>
                      </a:xfrm>
                      <a:custGeom>
                        <a:avLst/>
                        <a:gdLst>
                          <a:gd name="connsiteX0" fmla="*/ 16764 w 19050"/>
                          <a:gd name="connsiteY0" fmla="*/ 266 h 10171"/>
                          <a:gd name="connsiteX1" fmla="*/ 0 w 19050"/>
                          <a:gd name="connsiteY1" fmla="*/ 9981 h 10171"/>
                          <a:gd name="connsiteX2" fmla="*/ 2286 w 19050"/>
                          <a:gd name="connsiteY2" fmla="*/ 10172 h 10171"/>
                          <a:gd name="connsiteX3" fmla="*/ 19050 w 19050"/>
                          <a:gd name="connsiteY3" fmla="*/ 456 h 10171"/>
                          <a:gd name="connsiteX4" fmla="*/ 16764 w 19050"/>
                          <a:gd name="connsiteY4" fmla="*/ 266 h 10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0171">
                            <a:moveTo>
                              <a:pt x="16764" y="266"/>
                            </a:moveTo>
                            <a:lnTo>
                              <a:pt x="0" y="9981"/>
                            </a:lnTo>
                            <a:cubicBezTo>
                              <a:pt x="572" y="9600"/>
                              <a:pt x="1429" y="9695"/>
                              <a:pt x="2286" y="10172"/>
                            </a:cubicBezTo>
                            <a:lnTo>
                              <a:pt x="19050" y="456"/>
                            </a:lnTo>
                            <a:cubicBezTo>
                              <a:pt x="18097" y="-115"/>
                              <a:pt x="17335" y="-115"/>
                              <a:pt x="16764" y="266"/>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23" name="Free-form: Shape 722">
                        <a:extLst>
                          <a:ext uri="{FF2B5EF4-FFF2-40B4-BE49-F238E27FC236}">
                            <a16:creationId xmlns:a16="http://schemas.microsoft.com/office/drawing/2014/main" id="{58A025BD-2AC4-79DD-B1C1-C938EBC3EBDB}"/>
                          </a:ext>
                        </a:extLst>
                      </p:cNvPr>
                      <p:cNvSpPr/>
                      <p:nvPr/>
                    </p:nvSpPr>
                    <p:spPr>
                      <a:xfrm>
                        <a:off x="5330436" y="1400101"/>
                        <a:ext cx="16764" cy="27051"/>
                      </a:xfrm>
                      <a:custGeom>
                        <a:avLst/>
                        <a:gdLst>
                          <a:gd name="connsiteX0" fmla="*/ 0 w 16764"/>
                          <a:gd name="connsiteY0" fmla="*/ 27051 h 27051"/>
                          <a:gd name="connsiteX1" fmla="*/ 16764 w 16764"/>
                          <a:gd name="connsiteY1" fmla="*/ 17335 h 27051"/>
                          <a:gd name="connsiteX2" fmla="*/ 16764 w 16764"/>
                          <a:gd name="connsiteY2" fmla="*/ 0 h 27051"/>
                          <a:gd name="connsiteX3" fmla="*/ 0 w 16764"/>
                          <a:gd name="connsiteY3" fmla="*/ 9811 h 27051"/>
                          <a:gd name="connsiteX4" fmla="*/ 0 w 16764"/>
                          <a:gd name="connsiteY4" fmla="*/ 27051 h 2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 h="27051">
                            <a:moveTo>
                              <a:pt x="0" y="27051"/>
                            </a:moveTo>
                            <a:lnTo>
                              <a:pt x="16764" y="17335"/>
                            </a:lnTo>
                            <a:lnTo>
                              <a:pt x="16764" y="0"/>
                            </a:lnTo>
                            <a:lnTo>
                              <a:pt x="0" y="9811"/>
                            </a:lnTo>
                            <a:lnTo>
                              <a:pt x="0" y="27051"/>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24" name="Free-form: Shape 723">
                        <a:extLst>
                          <a:ext uri="{FF2B5EF4-FFF2-40B4-BE49-F238E27FC236}">
                            <a16:creationId xmlns:a16="http://schemas.microsoft.com/office/drawing/2014/main" id="{033358A6-AB13-F1BF-ACFB-308CE56411DA}"/>
                          </a:ext>
                        </a:extLst>
                      </p:cNvPr>
                      <p:cNvSpPr/>
                      <p:nvPr/>
                    </p:nvSpPr>
                    <p:spPr>
                      <a:xfrm>
                        <a:off x="5311100" y="1385147"/>
                        <a:ext cx="32861" cy="19145"/>
                      </a:xfrm>
                      <a:custGeom>
                        <a:avLst/>
                        <a:gdLst>
                          <a:gd name="connsiteX0" fmla="*/ 16097 w 32861"/>
                          <a:gd name="connsiteY0" fmla="*/ 19145 h 19145"/>
                          <a:gd name="connsiteX1" fmla="*/ 32861 w 32861"/>
                          <a:gd name="connsiteY1" fmla="*/ 9334 h 19145"/>
                          <a:gd name="connsiteX2" fmla="*/ 16764 w 32861"/>
                          <a:gd name="connsiteY2" fmla="*/ 0 h 19145"/>
                          <a:gd name="connsiteX3" fmla="*/ 0 w 32861"/>
                          <a:gd name="connsiteY3" fmla="*/ 9811 h 19145"/>
                          <a:gd name="connsiteX4" fmla="*/ 16097 w 32861"/>
                          <a:gd name="connsiteY4" fmla="*/ 19145 h 19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 h="19145">
                            <a:moveTo>
                              <a:pt x="16097" y="19145"/>
                            </a:moveTo>
                            <a:lnTo>
                              <a:pt x="32861" y="9334"/>
                            </a:lnTo>
                            <a:lnTo>
                              <a:pt x="16764" y="0"/>
                            </a:lnTo>
                            <a:lnTo>
                              <a:pt x="0" y="9811"/>
                            </a:lnTo>
                            <a:lnTo>
                              <a:pt x="16097" y="19145"/>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25" name="Free-form: Shape 724">
                        <a:extLst>
                          <a:ext uri="{FF2B5EF4-FFF2-40B4-BE49-F238E27FC236}">
                            <a16:creationId xmlns:a16="http://schemas.microsoft.com/office/drawing/2014/main" id="{8852AD7D-7842-74E8-1ADE-5C550CC5EB6C}"/>
                          </a:ext>
                        </a:extLst>
                      </p:cNvPr>
                      <p:cNvSpPr/>
                      <p:nvPr/>
                    </p:nvSpPr>
                    <p:spPr>
                      <a:xfrm>
                        <a:off x="5327197" y="1394577"/>
                        <a:ext cx="20002" cy="15335"/>
                      </a:xfrm>
                      <a:custGeom>
                        <a:avLst/>
                        <a:gdLst>
                          <a:gd name="connsiteX0" fmla="*/ 3239 w 20002"/>
                          <a:gd name="connsiteY0" fmla="*/ 15335 h 15335"/>
                          <a:gd name="connsiteX1" fmla="*/ 20003 w 20002"/>
                          <a:gd name="connsiteY1" fmla="*/ 5620 h 15335"/>
                          <a:gd name="connsiteX2" fmla="*/ 16764 w 20002"/>
                          <a:gd name="connsiteY2" fmla="*/ 0 h 15335"/>
                          <a:gd name="connsiteX3" fmla="*/ 0 w 20002"/>
                          <a:gd name="connsiteY3" fmla="*/ 9716 h 15335"/>
                          <a:gd name="connsiteX4" fmla="*/ 3239 w 20002"/>
                          <a:gd name="connsiteY4" fmla="*/ 15335 h 15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 h="15335">
                            <a:moveTo>
                              <a:pt x="3239" y="15335"/>
                            </a:moveTo>
                            <a:lnTo>
                              <a:pt x="20003" y="5620"/>
                            </a:lnTo>
                            <a:cubicBezTo>
                              <a:pt x="20003" y="3524"/>
                              <a:pt x="18574" y="1048"/>
                              <a:pt x="16764" y="0"/>
                            </a:cubicBezTo>
                            <a:lnTo>
                              <a:pt x="0" y="9716"/>
                            </a:lnTo>
                            <a:cubicBezTo>
                              <a:pt x="1810" y="10763"/>
                              <a:pt x="3239" y="13335"/>
                              <a:pt x="3239" y="15335"/>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26" name="Free-form: Shape 725">
                        <a:extLst>
                          <a:ext uri="{FF2B5EF4-FFF2-40B4-BE49-F238E27FC236}">
                            <a16:creationId xmlns:a16="http://schemas.microsoft.com/office/drawing/2014/main" id="{53FDE809-77F9-1E6D-6185-337527ABA585}"/>
                          </a:ext>
                        </a:extLst>
                      </p:cNvPr>
                      <p:cNvSpPr/>
                      <p:nvPr/>
                    </p:nvSpPr>
                    <p:spPr>
                      <a:xfrm>
                        <a:off x="5307861" y="1394511"/>
                        <a:ext cx="22669" cy="32641"/>
                      </a:xfrm>
                      <a:custGeom>
                        <a:avLst/>
                        <a:gdLst>
                          <a:gd name="connsiteX0" fmla="*/ 3239 w 22669"/>
                          <a:gd name="connsiteY0" fmla="*/ 447 h 32641"/>
                          <a:gd name="connsiteX1" fmla="*/ 0 w 22669"/>
                          <a:gd name="connsiteY1" fmla="*/ 2352 h 32641"/>
                          <a:gd name="connsiteX2" fmla="*/ 0 w 22669"/>
                          <a:gd name="connsiteY2" fmla="*/ 19592 h 32641"/>
                          <a:gd name="connsiteX3" fmla="*/ 22670 w 22669"/>
                          <a:gd name="connsiteY3" fmla="*/ 32642 h 32641"/>
                          <a:gd name="connsiteX4" fmla="*/ 22670 w 22669"/>
                          <a:gd name="connsiteY4" fmla="*/ 15401 h 32641"/>
                          <a:gd name="connsiteX5" fmla="*/ 19431 w 22669"/>
                          <a:gd name="connsiteY5" fmla="*/ 9782 h 32641"/>
                          <a:gd name="connsiteX6" fmla="*/ 3334 w 22669"/>
                          <a:gd name="connsiteY6" fmla="*/ 447 h 3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69" h="32641">
                            <a:moveTo>
                              <a:pt x="3239" y="447"/>
                            </a:moveTo>
                            <a:cubicBezTo>
                              <a:pt x="1429" y="-601"/>
                              <a:pt x="0" y="257"/>
                              <a:pt x="0" y="2352"/>
                            </a:cubicBezTo>
                            <a:lnTo>
                              <a:pt x="0" y="19592"/>
                            </a:lnTo>
                            <a:cubicBezTo>
                              <a:pt x="0" y="19592"/>
                              <a:pt x="22670" y="32642"/>
                              <a:pt x="22670" y="32642"/>
                            </a:cubicBezTo>
                            <a:lnTo>
                              <a:pt x="22670" y="15401"/>
                            </a:lnTo>
                            <a:cubicBezTo>
                              <a:pt x="22670" y="13306"/>
                              <a:pt x="21241" y="10829"/>
                              <a:pt x="19431" y="9782"/>
                            </a:cubicBezTo>
                            <a:lnTo>
                              <a:pt x="3334" y="447"/>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678" name="Graphic 1544">
                      <a:extLst>
                        <a:ext uri="{FF2B5EF4-FFF2-40B4-BE49-F238E27FC236}">
                          <a16:creationId xmlns:a16="http://schemas.microsoft.com/office/drawing/2014/main" id="{A23AC00C-38E9-C4A5-FC7E-E30B6E4A8133}"/>
                        </a:ext>
                      </a:extLst>
                    </p:cNvPr>
                    <p:cNvGrpSpPr/>
                    <p:nvPr/>
                  </p:nvGrpSpPr>
                  <p:grpSpPr>
                    <a:xfrm>
                      <a:off x="5324625" y="1404559"/>
                      <a:ext cx="2476" cy="8438"/>
                      <a:chOff x="5324625" y="1404559"/>
                      <a:chExt cx="2476" cy="8438"/>
                    </a:xfrm>
                    <a:solidFill>
                      <a:srgbClr val="FFFFFF"/>
                    </a:solidFill>
                  </p:grpSpPr>
                  <p:sp>
                    <p:nvSpPr>
                      <p:cNvPr id="714" name="Free-form: Shape 713">
                        <a:extLst>
                          <a:ext uri="{FF2B5EF4-FFF2-40B4-BE49-F238E27FC236}">
                            <a16:creationId xmlns:a16="http://schemas.microsoft.com/office/drawing/2014/main" id="{33070E13-95D9-71EB-2826-3BE179B82B05}"/>
                          </a:ext>
                        </a:extLst>
                      </p:cNvPr>
                      <p:cNvSpPr/>
                      <p:nvPr/>
                    </p:nvSpPr>
                    <p:spPr>
                      <a:xfrm>
                        <a:off x="5324625" y="1411131"/>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15" name="Free-form: Shape 714">
                        <a:extLst>
                          <a:ext uri="{FF2B5EF4-FFF2-40B4-BE49-F238E27FC236}">
                            <a16:creationId xmlns:a16="http://schemas.microsoft.com/office/drawing/2014/main" id="{F78CB571-7D05-5CF6-6774-3A3F8419FB1A}"/>
                          </a:ext>
                        </a:extLst>
                      </p:cNvPr>
                      <p:cNvSpPr/>
                      <p:nvPr/>
                    </p:nvSpPr>
                    <p:spPr>
                      <a:xfrm>
                        <a:off x="5324625" y="1410178"/>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16" name="Free-form: Shape 715">
                        <a:extLst>
                          <a:ext uri="{FF2B5EF4-FFF2-40B4-BE49-F238E27FC236}">
                            <a16:creationId xmlns:a16="http://schemas.microsoft.com/office/drawing/2014/main" id="{61513429-42C0-A054-60BC-E21AFEE2F849}"/>
                          </a:ext>
                        </a:extLst>
                      </p:cNvPr>
                      <p:cNvSpPr/>
                      <p:nvPr/>
                    </p:nvSpPr>
                    <p:spPr>
                      <a:xfrm>
                        <a:off x="5324625" y="1409226"/>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17" name="Free-form: Shape 716">
                        <a:extLst>
                          <a:ext uri="{FF2B5EF4-FFF2-40B4-BE49-F238E27FC236}">
                            <a16:creationId xmlns:a16="http://schemas.microsoft.com/office/drawing/2014/main" id="{6A20C1C3-7889-2951-9F90-935ED7122667}"/>
                          </a:ext>
                        </a:extLst>
                      </p:cNvPr>
                      <p:cNvSpPr/>
                      <p:nvPr/>
                    </p:nvSpPr>
                    <p:spPr>
                      <a:xfrm>
                        <a:off x="5324625" y="1408273"/>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18" name="Free-form: Shape 717">
                        <a:extLst>
                          <a:ext uri="{FF2B5EF4-FFF2-40B4-BE49-F238E27FC236}">
                            <a16:creationId xmlns:a16="http://schemas.microsoft.com/office/drawing/2014/main" id="{66A95A11-703F-BF6B-80B9-8644FB74D394}"/>
                          </a:ext>
                        </a:extLst>
                      </p:cNvPr>
                      <p:cNvSpPr/>
                      <p:nvPr/>
                    </p:nvSpPr>
                    <p:spPr>
                      <a:xfrm>
                        <a:off x="5324625" y="1407416"/>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19" name="Free-form: Shape 718">
                        <a:extLst>
                          <a:ext uri="{FF2B5EF4-FFF2-40B4-BE49-F238E27FC236}">
                            <a16:creationId xmlns:a16="http://schemas.microsoft.com/office/drawing/2014/main" id="{495AE4B2-DA25-B504-C3CF-AF48E9D1C006}"/>
                          </a:ext>
                        </a:extLst>
                      </p:cNvPr>
                      <p:cNvSpPr/>
                      <p:nvPr/>
                    </p:nvSpPr>
                    <p:spPr>
                      <a:xfrm>
                        <a:off x="5324625" y="1406464"/>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20" name="Free-form: Shape 719">
                        <a:extLst>
                          <a:ext uri="{FF2B5EF4-FFF2-40B4-BE49-F238E27FC236}">
                            <a16:creationId xmlns:a16="http://schemas.microsoft.com/office/drawing/2014/main" id="{494C4633-3AAC-6B7C-EAE2-A722A30D2D40}"/>
                          </a:ext>
                        </a:extLst>
                      </p:cNvPr>
                      <p:cNvSpPr/>
                      <p:nvPr/>
                    </p:nvSpPr>
                    <p:spPr>
                      <a:xfrm>
                        <a:off x="5324625" y="1405511"/>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21" name="Free-form: Shape 720">
                        <a:extLst>
                          <a:ext uri="{FF2B5EF4-FFF2-40B4-BE49-F238E27FC236}">
                            <a16:creationId xmlns:a16="http://schemas.microsoft.com/office/drawing/2014/main" id="{CD07AC23-4690-F80A-0916-DAC7A7FDE3F0}"/>
                          </a:ext>
                        </a:extLst>
                      </p:cNvPr>
                      <p:cNvSpPr/>
                      <p:nvPr/>
                    </p:nvSpPr>
                    <p:spPr>
                      <a:xfrm>
                        <a:off x="5324625" y="1404559"/>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679" name="Graphic 1544">
                      <a:extLst>
                        <a:ext uri="{FF2B5EF4-FFF2-40B4-BE49-F238E27FC236}">
                          <a16:creationId xmlns:a16="http://schemas.microsoft.com/office/drawing/2014/main" id="{AB9A6D55-D0FA-F4C3-9CFA-A5BFAE0542FE}"/>
                        </a:ext>
                      </a:extLst>
                    </p:cNvPr>
                    <p:cNvGrpSpPr/>
                    <p:nvPr/>
                  </p:nvGrpSpPr>
                  <p:grpSpPr>
                    <a:xfrm>
                      <a:off x="5309766" y="1395129"/>
                      <a:ext cx="2476" cy="8343"/>
                      <a:chOff x="5309766" y="1395129"/>
                      <a:chExt cx="2476" cy="8343"/>
                    </a:xfrm>
                    <a:solidFill>
                      <a:srgbClr val="FFFFFF"/>
                    </a:solidFill>
                  </p:grpSpPr>
                  <p:sp>
                    <p:nvSpPr>
                      <p:cNvPr id="706" name="Free-form: Shape 705">
                        <a:extLst>
                          <a:ext uri="{FF2B5EF4-FFF2-40B4-BE49-F238E27FC236}">
                            <a16:creationId xmlns:a16="http://schemas.microsoft.com/office/drawing/2014/main" id="{92471247-1E63-191C-6D8A-DD62517DEBBA}"/>
                          </a:ext>
                        </a:extLst>
                      </p:cNvPr>
                      <p:cNvSpPr/>
                      <p:nvPr/>
                    </p:nvSpPr>
                    <p:spPr>
                      <a:xfrm>
                        <a:off x="5309766" y="1401606"/>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07" name="Free-form: Shape 706">
                        <a:extLst>
                          <a:ext uri="{FF2B5EF4-FFF2-40B4-BE49-F238E27FC236}">
                            <a16:creationId xmlns:a16="http://schemas.microsoft.com/office/drawing/2014/main" id="{75FCB0CF-64BA-76FD-9BB4-48F31F7804E2}"/>
                          </a:ext>
                        </a:extLst>
                      </p:cNvPr>
                      <p:cNvSpPr/>
                      <p:nvPr/>
                    </p:nvSpPr>
                    <p:spPr>
                      <a:xfrm>
                        <a:off x="5309766" y="1400653"/>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08" name="Free-form: Shape 707">
                        <a:extLst>
                          <a:ext uri="{FF2B5EF4-FFF2-40B4-BE49-F238E27FC236}">
                            <a16:creationId xmlns:a16="http://schemas.microsoft.com/office/drawing/2014/main" id="{6A8F037F-AC97-9CBF-AAD0-61AC586249DB}"/>
                          </a:ext>
                        </a:extLst>
                      </p:cNvPr>
                      <p:cNvSpPr/>
                      <p:nvPr/>
                    </p:nvSpPr>
                    <p:spPr>
                      <a:xfrm>
                        <a:off x="5309766" y="1399701"/>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09" name="Free-form: Shape 708">
                        <a:extLst>
                          <a:ext uri="{FF2B5EF4-FFF2-40B4-BE49-F238E27FC236}">
                            <a16:creationId xmlns:a16="http://schemas.microsoft.com/office/drawing/2014/main" id="{140BA887-C6F3-3D9D-2FED-5A05742B8E40}"/>
                          </a:ext>
                        </a:extLst>
                      </p:cNvPr>
                      <p:cNvSpPr/>
                      <p:nvPr/>
                    </p:nvSpPr>
                    <p:spPr>
                      <a:xfrm>
                        <a:off x="5309766" y="1398844"/>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10" name="Free-form: Shape 709">
                        <a:extLst>
                          <a:ext uri="{FF2B5EF4-FFF2-40B4-BE49-F238E27FC236}">
                            <a16:creationId xmlns:a16="http://schemas.microsoft.com/office/drawing/2014/main" id="{E3A59E86-FEF8-B784-A633-1C55DA93E19D}"/>
                          </a:ext>
                        </a:extLst>
                      </p:cNvPr>
                      <p:cNvSpPr/>
                      <p:nvPr/>
                    </p:nvSpPr>
                    <p:spPr>
                      <a:xfrm>
                        <a:off x="5309766" y="1397891"/>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11" name="Free-form: Shape 710">
                        <a:extLst>
                          <a:ext uri="{FF2B5EF4-FFF2-40B4-BE49-F238E27FC236}">
                            <a16:creationId xmlns:a16="http://schemas.microsoft.com/office/drawing/2014/main" id="{4F054CA8-8BC7-34A2-8C76-40FC1AAC948F}"/>
                          </a:ext>
                        </a:extLst>
                      </p:cNvPr>
                      <p:cNvSpPr/>
                      <p:nvPr/>
                    </p:nvSpPr>
                    <p:spPr>
                      <a:xfrm>
                        <a:off x="5309766" y="1396939"/>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12" name="Free-form: Shape 711">
                        <a:extLst>
                          <a:ext uri="{FF2B5EF4-FFF2-40B4-BE49-F238E27FC236}">
                            <a16:creationId xmlns:a16="http://schemas.microsoft.com/office/drawing/2014/main" id="{CF9BB98E-6DD2-4DD1-D1FC-F0D25F0ED7F5}"/>
                          </a:ext>
                        </a:extLst>
                      </p:cNvPr>
                      <p:cNvSpPr/>
                      <p:nvPr/>
                    </p:nvSpPr>
                    <p:spPr>
                      <a:xfrm>
                        <a:off x="5309766" y="1395986"/>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13" name="Free-form: Shape 712">
                        <a:extLst>
                          <a:ext uri="{FF2B5EF4-FFF2-40B4-BE49-F238E27FC236}">
                            <a16:creationId xmlns:a16="http://schemas.microsoft.com/office/drawing/2014/main" id="{998FBF15-AB9B-8184-2ABD-C1A2B69D1EBC}"/>
                          </a:ext>
                        </a:extLst>
                      </p:cNvPr>
                      <p:cNvSpPr/>
                      <p:nvPr/>
                    </p:nvSpPr>
                    <p:spPr>
                      <a:xfrm>
                        <a:off x="5309766" y="1395129"/>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680" name="Graphic 1544">
                      <a:extLst>
                        <a:ext uri="{FF2B5EF4-FFF2-40B4-BE49-F238E27FC236}">
                          <a16:creationId xmlns:a16="http://schemas.microsoft.com/office/drawing/2014/main" id="{50A1B925-A7E7-A465-A8B8-3F849C7E6A23}"/>
                        </a:ext>
                      </a:extLst>
                    </p:cNvPr>
                    <p:cNvGrpSpPr/>
                    <p:nvPr/>
                  </p:nvGrpSpPr>
                  <p:grpSpPr>
                    <a:xfrm>
                      <a:off x="5322720" y="1363239"/>
                      <a:ext cx="10191" cy="15786"/>
                      <a:chOff x="5322720" y="1363239"/>
                      <a:chExt cx="10191" cy="15786"/>
                    </a:xfrm>
                    <a:solidFill>
                      <a:srgbClr val="FFFFFF"/>
                    </a:solidFill>
                  </p:grpSpPr>
                  <p:sp>
                    <p:nvSpPr>
                      <p:cNvPr id="699" name="Free-form: Shape 698">
                        <a:extLst>
                          <a:ext uri="{FF2B5EF4-FFF2-40B4-BE49-F238E27FC236}">
                            <a16:creationId xmlns:a16="http://schemas.microsoft.com/office/drawing/2014/main" id="{4F916127-284B-F0A2-A2F6-AB531B893722}"/>
                          </a:ext>
                        </a:extLst>
                      </p:cNvPr>
                      <p:cNvSpPr/>
                      <p:nvPr/>
                    </p:nvSpPr>
                    <p:spPr>
                      <a:xfrm>
                        <a:off x="5322816" y="1374193"/>
                        <a:ext cx="7238" cy="4762"/>
                      </a:xfrm>
                      <a:custGeom>
                        <a:avLst/>
                        <a:gdLst>
                          <a:gd name="connsiteX0" fmla="*/ 381 w 7238"/>
                          <a:gd name="connsiteY0" fmla="*/ 857 h 4762"/>
                          <a:gd name="connsiteX1" fmla="*/ 7239 w 7238"/>
                          <a:gd name="connsiteY1" fmla="*/ 4763 h 4762"/>
                          <a:gd name="connsiteX2" fmla="*/ 6858 w 7238"/>
                          <a:gd name="connsiteY2" fmla="*/ 3905 h 4762"/>
                          <a:gd name="connsiteX3" fmla="*/ 0 w 7238"/>
                          <a:gd name="connsiteY3" fmla="*/ 0 h 4762"/>
                          <a:gd name="connsiteX4" fmla="*/ 381 w 7238"/>
                          <a:gd name="connsiteY4" fmla="*/ 857 h 4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 h="4762">
                            <a:moveTo>
                              <a:pt x="381" y="857"/>
                            </a:moveTo>
                            <a:lnTo>
                              <a:pt x="7239" y="4763"/>
                            </a:lnTo>
                            <a:cubicBezTo>
                              <a:pt x="7239" y="4763"/>
                              <a:pt x="6858" y="4286"/>
                              <a:pt x="6858" y="3905"/>
                            </a:cubicBezTo>
                            <a:lnTo>
                              <a:pt x="0" y="0"/>
                            </a:lnTo>
                            <a:cubicBezTo>
                              <a:pt x="0" y="0"/>
                              <a:pt x="190" y="762"/>
                              <a:pt x="381" y="857"/>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00" name="Free-form: Shape 699">
                        <a:extLst>
                          <a:ext uri="{FF2B5EF4-FFF2-40B4-BE49-F238E27FC236}">
                            <a16:creationId xmlns:a16="http://schemas.microsoft.com/office/drawing/2014/main" id="{52CC3212-A2CD-CFE7-A157-A323188F53F2}"/>
                          </a:ext>
                        </a:extLst>
                      </p:cNvPr>
                      <p:cNvSpPr/>
                      <p:nvPr/>
                    </p:nvSpPr>
                    <p:spPr>
                      <a:xfrm>
                        <a:off x="5324149" y="1363239"/>
                        <a:ext cx="8763" cy="5048"/>
                      </a:xfrm>
                      <a:custGeom>
                        <a:avLst/>
                        <a:gdLst>
                          <a:gd name="connsiteX0" fmla="*/ 8763 w 8763"/>
                          <a:gd name="connsiteY0" fmla="*/ 3905 h 5048"/>
                          <a:gd name="connsiteX1" fmla="*/ 1905 w 8763"/>
                          <a:gd name="connsiteY1" fmla="*/ 0 h 5048"/>
                          <a:gd name="connsiteX2" fmla="*/ 0 w 8763"/>
                          <a:gd name="connsiteY2" fmla="*/ 1143 h 5048"/>
                          <a:gd name="connsiteX3" fmla="*/ 6763 w 8763"/>
                          <a:gd name="connsiteY3" fmla="*/ 5048 h 5048"/>
                          <a:gd name="connsiteX4" fmla="*/ 8763 w 8763"/>
                          <a:gd name="connsiteY4" fmla="*/ 3905 h 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 h="5048">
                            <a:moveTo>
                              <a:pt x="8763" y="3905"/>
                            </a:moveTo>
                            <a:lnTo>
                              <a:pt x="1905" y="0"/>
                            </a:lnTo>
                            <a:lnTo>
                              <a:pt x="0" y="1143"/>
                            </a:lnTo>
                            <a:lnTo>
                              <a:pt x="6763" y="5048"/>
                            </a:lnTo>
                            <a:lnTo>
                              <a:pt x="8763" y="3905"/>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nvGrpSpPr>
                      <p:cNvPr id="701" name="Graphic 1544">
                        <a:extLst>
                          <a:ext uri="{FF2B5EF4-FFF2-40B4-BE49-F238E27FC236}">
                            <a16:creationId xmlns:a16="http://schemas.microsoft.com/office/drawing/2014/main" id="{D642D326-6D5C-C1D0-70E6-6D7B49327CF0}"/>
                          </a:ext>
                        </a:extLst>
                      </p:cNvPr>
                      <p:cNvGrpSpPr/>
                      <p:nvPr/>
                    </p:nvGrpSpPr>
                    <p:grpSpPr>
                      <a:xfrm>
                        <a:off x="5322816" y="1366668"/>
                        <a:ext cx="6762" cy="11430"/>
                        <a:chOff x="5322816" y="1366668"/>
                        <a:chExt cx="6762" cy="11430"/>
                      </a:xfrm>
                      <a:solidFill>
                        <a:srgbClr val="FFFFFF"/>
                      </a:solidFill>
                    </p:grpSpPr>
                    <p:sp>
                      <p:nvSpPr>
                        <p:cNvPr id="704" name="Free-form: Shape 703">
                          <a:extLst>
                            <a:ext uri="{FF2B5EF4-FFF2-40B4-BE49-F238E27FC236}">
                              <a16:creationId xmlns:a16="http://schemas.microsoft.com/office/drawing/2014/main" id="{9A0F0411-533D-A3BA-F577-50AC1134B163}"/>
                            </a:ext>
                          </a:extLst>
                        </p:cNvPr>
                        <p:cNvSpPr/>
                        <p:nvPr/>
                      </p:nvSpPr>
                      <p:spPr>
                        <a:xfrm>
                          <a:off x="5322816" y="1366668"/>
                          <a:ext cx="6762" cy="11430"/>
                        </a:xfrm>
                        <a:custGeom>
                          <a:avLst/>
                          <a:gdLst>
                            <a:gd name="connsiteX0" fmla="*/ 6763 w 6762"/>
                            <a:gd name="connsiteY0" fmla="*/ 3905 h 11430"/>
                            <a:gd name="connsiteX1" fmla="*/ 0 w 6762"/>
                            <a:gd name="connsiteY1" fmla="*/ 0 h 11430"/>
                            <a:gd name="connsiteX2" fmla="*/ 0 w 6762"/>
                            <a:gd name="connsiteY2" fmla="*/ 7525 h 11430"/>
                            <a:gd name="connsiteX3" fmla="*/ 6763 w 6762"/>
                            <a:gd name="connsiteY3" fmla="*/ 11430 h 11430"/>
                            <a:gd name="connsiteX4" fmla="*/ 6763 w 6762"/>
                            <a:gd name="connsiteY4" fmla="*/ 3905 h 1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2" h="11430">
                              <a:moveTo>
                                <a:pt x="6763" y="3905"/>
                              </a:moveTo>
                              <a:lnTo>
                                <a:pt x="0" y="0"/>
                              </a:lnTo>
                              <a:lnTo>
                                <a:pt x="0" y="7525"/>
                              </a:lnTo>
                              <a:lnTo>
                                <a:pt x="6763" y="11430"/>
                              </a:lnTo>
                              <a:lnTo>
                                <a:pt x="6763" y="3905"/>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05" name="Free-form: Shape 704">
                          <a:extLst>
                            <a:ext uri="{FF2B5EF4-FFF2-40B4-BE49-F238E27FC236}">
                              <a16:creationId xmlns:a16="http://schemas.microsoft.com/office/drawing/2014/main" id="{4412F23D-28A9-15EE-EA3F-615E94FF8645}"/>
                            </a:ext>
                          </a:extLst>
                        </p:cNvPr>
                        <p:cNvSpPr/>
                        <p:nvPr/>
                      </p:nvSpPr>
                      <p:spPr>
                        <a:xfrm>
                          <a:off x="5324149" y="1368955"/>
                          <a:ext cx="4095" cy="4953"/>
                        </a:xfrm>
                        <a:custGeom>
                          <a:avLst/>
                          <a:gdLst>
                            <a:gd name="connsiteX0" fmla="*/ 4096 w 4095"/>
                            <a:gd name="connsiteY0" fmla="*/ 2381 h 4953"/>
                            <a:gd name="connsiteX1" fmla="*/ 0 w 4095"/>
                            <a:gd name="connsiteY1" fmla="*/ 0 h 4953"/>
                            <a:gd name="connsiteX2" fmla="*/ 0 w 4095"/>
                            <a:gd name="connsiteY2" fmla="*/ 2572 h 4953"/>
                            <a:gd name="connsiteX3" fmla="*/ 4096 w 4095"/>
                            <a:gd name="connsiteY3" fmla="*/ 4953 h 4953"/>
                            <a:gd name="connsiteX4" fmla="*/ 4096 w 4095"/>
                            <a:gd name="connsiteY4" fmla="*/ 2381 h 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 h="4953">
                              <a:moveTo>
                                <a:pt x="4096" y="2381"/>
                              </a:moveTo>
                              <a:lnTo>
                                <a:pt x="0" y="0"/>
                              </a:lnTo>
                              <a:lnTo>
                                <a:pt x="0" y="2572"/>
                              </a:lnTo>
                              <a:lnTo>
                                <a:pt x="4096" y="4953"/>
                              </a:lnTo>
                              <a:lnTo>
                                <a:pt x="4096" y="2381"/>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sp>
                    <p:nvSpPr>
                      <p:cNvPr id="702" name="Free-form: Shape 701">
                        <a:extLst>
                          <a:ext uri="{FF2B5EF4-FFF2-40B4-BE49-F238E27FC236}">
                            <a16:creationId xmlns:a16="http://schemas.microsoft.com/office/drawing/2014/main" id="{4D8E609F-12E9-6211-81AF-2114FE5076CF}"/>
                          </a:ext>
                        </a:extLst>
                      </p:cNvPr>
                      <p:cNvSpPr/>
                      <p:nvPr/>
                    </p:nvSpPr>
                    <p:spPr>
                      <a:xfrm>
                        <a:off x="5322720" y="1364383"/>
                        <a:ext cx="8191" cy="6191"/>
                      </a:xfrm>
                      <a:custGeom>
                        <a:avLst/>
                        <a:gdLst>
                          <a:gd name="connsiteX0" fmla="*/ 8191 w 8191"/>
                          <a:gd name="connsiteY0" fmla="*/ 3905 h 6191"/>
                          <a:gd name="connsiteX1" fmla="*/ 1333 w 8191"/>
                          <a:gd name="connsiteY1" fmla="*/ 0 h 6191"/>
                          <a:gd name="connsiteX2" fmla="*/ 0 w 8191"/>
                          <a:gd name="connsiteY2" fmla="*/ 2286 h 6191"/>
                          <a:gd name="connsiteX3" fmla="*/ 6858 w 8191"/>
                          <a:gd name="connsiteY3" fmla="*/ 6191 h 6191"/>
                          <a:gd name="connsiteX4" fmla="*/ 8191 w 8191"/>
                          <a:gd name="connsiteY4" fmla="*/ 3905 h 6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 h="6191">
                            <a:moveTo>
                              <a:pt x="8191" y="3905"/>
                            </a:moveTo>
                            <a:lnTo>
                              <a:pt x="1333" y="0"/>
                            </a:lnTo>
                            <a:cubicBezTo>
                              <a:pt x="571" y="381"/>
                              <a:pt x="0" y="1429"/>
                              <a:pt x="0" y="2286"/>
                            </a:cubicBezTo>
                            <a:lnTo>
                              <a:pt x="6858" y="6191"/>
                            </a:lnTo>
                            <a:cubicBezTo>
                              <a:pt x="6858" y="5334"/>
                              <a:pt x="7429" y="4286"/>
                              <a:pt x="8191" y="3905"/>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703" name="Free-form: Shape 702">
                        <a:extLst>
                          <a:ext uri="{FF2B5EF4-FFF2-40B4-BE49-F238E27FC236}">
                            <a16:creationId xmlns:a16="http://schemas.microsoft.com/office/drawing/2014/main" id="{780D261E-068E-5A47-B567-1824497DFE2D}"/>
                          </a:ext>
                        </a:extLst>
                      </p:cNvPr>
                      <p:cNvSpPr/>
                      <p:nvPr/>
                    </p:nvSpPr>
                    <p:spPr>
                      <a:xfrm>
                        <a:off x="5329578" y="1367145"/>
                        <a:ext cx="3333" cy="11881"/>
                      </a:xfrm>
                      <a:custGeom>
                        <a:avLst/>
                        <a:gdLst>
                          <a:gd name="connsiteX0" fmla="*/ 0 w 3333"/>
                          <a:gd name="connsiteY0" fmla="*/ 10954 h 11881"/>
                          <a:gd name="connsiteX1" fmla="*/ 1333 w 3333"/>
                          <a:gd name="connsiteY1" fmla="*/ 11716 h 11881"/>
                          <a:gd name="connsiteX2" fmla="*/ 3334 w 3333"/>
                          <a:gd name="connsiteY2" fmla="*/ 10573 h 11881"/>
                          <a:gd name="connsiteX3" fmla="*/ 3334 w 3333"/>
                          <a:gd name="connsiteY3" fmla="*/ 0 h 11881"/>
                          <a:gd name="connsiteX4" fmla="*/ 1333 w 3333"/>
                          <a:gd name="connsiteY4" fmla="*/ 1143 h 11881"/>
                          <a:gd name="connsiteX5" fmla="*/ 0 w 3333"/>
                          <a:gd name="connsiteY5" fmla="*/ 3429 h 11881"/>
                          <a:gd name="connsiteX6" fmla="*/ 0 w 3333"/>
                          <a:gd name="connsiteY6" fmla="*/ 10954 h 1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 h="11881">
                            <a:moveTo>
                              <a:pt x="0" y="10954"/>
                            </a:moveTo>
                            <a:cubicBezTo>
                              <a:pt x="0" y="11811"/>
                              <a:pt x="571" y="12097"/>
                              <a:pt x="1333" y="11716"/>
                            </a:cubicBezTo>
                            <a:lnTo>
                              <a:pt x="3334" y="10573"/>
                            </a:lnTo>
                            <a:lnTo>
                              <a:pt x="3334" y="0"/>
                            </a:lnTo>
                            <a:lnTo>
                              <a:pt x="1333" y="1143"/>
                            </a:lnTo>
                            <a:cubicBezTo>
                              <a:pt x="571" y="1524"/>
                              <a:pt x="0" y="2572"/>
                              <a:pt x="0" y="3429"/>
                            </a:cubicBezTo>
                            <a:lnTo>
                              <a:pt x="0" y="10954"/>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681" name="Graphic 1544">
                      <a:extLst>
                        <a:ext uri="{FF2B5EF4-FFF2-40B4-BE49-F238E27FC236}">
                          <a16:creationId xmlns:a16="http://schemas.microsoft.com/office/drawing/2014/main" id="{60638290-4868-0F33-1B58-2CA337A03C13}"/>
                        </a:ext>
                      </a:extLst>
                    </p:cNvPr>
                    <p:cNvGrpSpPr/>
                    <p:nvPr/>
                  </p:nvGrpSpPr>
                  <p:grpSpPr>
                    <a:xfrm>
                      <a:off x="5335579" y="1371145"/>
                      <a:ext cx="10191" cy="15786"/>
                      <a:chOff x="5335579" y="1371145"/>
                      <a:chExt cx="10191" cy="15786"/>
                    </a:xfrm>
                    <a:solidFill>
                      <a:srgbClr val="FFFFFF"/>
                    </a:solidFill>
                  </p:grpSpPr>
                  <p:sp>
                    <p:nvSpPr>
                      <p:cNvPr id="692" name="Free-form: Shape 691">
                        <a:extLst>
                          <a:ext uri="{FF2B5EF4-FFF2-40B4-BE49-F238E27FC236}">
                            <a16:creationId xmlns:a16="http://schemas.microsoft.com/office/drawing/2014/main" id="{40919909-8031-9C13-FF46-96F2868D3245}"/>
                          </a:ext>
                        </a:extLst>
                      </p:cNvPr>
                      <p:cNvSpPr/>
                      <p:nvPr/>
                    </p:nvSpPr>
                    <p:spPr>
                      <a:xfrm>
                        <a:off x="5335674" y="1382099"/>
                        <a:ext cx="7239" cy="4762"/>
                      </a:xfrm>
                      <a:custGeom>
                        <a:avLst/>
                        <a:gdLst>
                          <a:gd name="connsiteX0" fmla="*/ 381 w 7239"/>
                          <a:gd name="connsiteY0" fmla="*/ 857 h 4762"/>
                          <a:gd name="connsiteX1" fmla="*/ 7239 w 7239"/>
                          <a:gd name="connsiteY1" fmla="*/ 4763 h 4762"/>
                          <a:gd name="connsiteX2" fmla="*/ 6858 w 7239"/>
                          <a:gd name="connsiteY2" fmla="*/ 3905 h 4762"/>
                          <a:gd name="connsiteX3" fmla="*/ 0 w 7239"/>
                          <a:gd name="connsiteY3" fmla="*/ 0 h 4762"/>
                          <a:gd name="connsiteX4" fmla="*/ 381 w 7239"/>
                          <a:gd name="connsiteY4" fmla="*/ 857 h 4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 h="4762">
                            <a:moveTo>
                              <a:pt x="381" y="857"/>
                            </a:moveTo>
                            <a:lnTo>
                              <a:pt x="7239" y="4763"/>
                            </a:lnTo>
                            <a:cubicBezTo>
                              <a:pt x="7239" y="4763"/>
                              <a:pt x="6858" y="4286"/>
                              <a:pt x="6858" y="3905"/>
                            </a:cubicBezTo>
                            <a:lnTo>
                              <a:pt x="0" y="0"/>
                            </a:lnTo>
                            <a:cubicBezTo>
                              <a:pt x="0" y="0"/>
                              <a:pt x="191" y="762"/>
                              <a:pt x="381" y="857"/>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93" name="Free-form: Shape 692">
                        <a:extLst>
                          <a:ext uri="{FF2B5EF4-FFF2-40B4-BE49-F238E27FC236}">
                            <a16:creationId xmlns:a16="http://schemas.microsoft.com/office/drawing/2014/main" id="{2B85B0B3-E20F-AEAA-DCDB-10670F996AA7}"/>
                          </a:ext>
                        </a:extLst>
                      </p:cNvPr>
                      <p:cNvSpPr/>
                      <p:nvPr/>
                    </p:nvSpPr>
                    <p:spPr>
                      <a:xfrm>
                        <a:off x="5337008" y="1371145"/>
                        <a:ext cx="8763" cy="5048"/>
                      </a:xfrm>
                      <a:custGeom>
                        <a:avLst/>
                        <a:gdLst>
                          <a:gd name="connsiteX0" fmla="*/ 8763 w 8763"/>
                          <a:gd name="connsiteY0" fmla="*/ 3905 h 5048"/>
                          <a:gd name="connsiteX1" fmla="*/ 1905 w 8763"/>
                          <a:gd name="connsiteY1" fmla="*/ 0 h 5048"/>
                          <a:gd name="connsiteX2" fmla="*/ 0 w 8763"/>
                          <a:gd name="connsiteY2" fmla="*/ 1143 h 5048"/>
                          <a:gd name="connsiteX3" fmla="*/ 6763 w 8763"/>
                          <a:gd name="connsiteY3" fmla="*/ 5048 h 5048"/>
                          <a:gd name="connsiteX4" fmla="*/ 8763 w 8763"/>
                          <a:gd name="connsiteY4" fmla="*/ 3905 h 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 h="5048">
                            <a:moveTo>
                              <a:pt x="8763" y="3905"/>
                            </a:moveTo>
                            <a:lnTo>
                              <a:pt x="1905" y="0"/>
                            </a:lnTo>
                            <a:lnTo>
                              <a:pt x="0" y="1143"/>
                            </a:lnTo>
                            <a:lnTo>
                              <a:pt x="6763" y="5048"/>
                            </a:lnTo>
                            <a:lnTo>
                              <a:pt x="8763" y="3905"/>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nvGrpSpPr>
                      <p:cNvPr id="694" name="Graphic 1544">
                        <a:extLst>
                          <a:ext uri="{FF2B5EF4-FFF2-40B4-BE49-F238E27FC236}">
                            <a16:creationId xmlns:a16="http://schemas.microsoft.com/office/drawing/2014/main" id="{E70FF6B8-D165-FC9C-D443-6D32C8175E1C}"/>
                          </a:ext>
                        </a:extLst>
                      </p:cNvPr>
                      <p:cNvGrpSpPr/>
                      <p:nvPr/>
                    </p:nvGrpSpPr>
                    <p:grpSpPr>
                      <a:xfrm>
                        <a:off x="5335674" y="1374574"/>
                        <a:ext cx="6762" cy="11430"/>
                        <a:chOff x="5335674" y="1374574"/>
                        <a:chExt cx="6762" cy="11430"/>
                      </a:xfrm>
                      <a:solidFill>
                        <a:srgbClr val="FFFFFF"/>
                      </a:solidFill>
                    </p:grpSpPr>
                    <p:sp>
                      <p:nvSpPr>
                        <p:cNvPr id="697" name="Free-form: Shape 696">
                          <a:extLst>
                            <a:ext uri="{FF2B5EF4-FFF2-40B4-BE49-F238E27FC236}">
                              <a16:creationId xmlns:a16="http://schemas.microsoft.com/office/drawing/2014/main" id="{170BC908-BE11-97A4-E7B0-6A5AC7CA2507}"/>
                            </a:ext>
                          </a:extLst>
                        </p:cNvPr>
                        <p:cNvSpPr/>
                        <p:nvPr/>
                      </p:nvSpPr>
                      <p:spPr>
                        <a:xfrm>
                          <a:off x="5335674" y="1374574"/>
                          <a:ext cx="6762" cy="11430"/>
                        </a:xfrm>
                        <a:custGeom>
                          <a:avLst/>
                          <a:gdLst>
                            <a:gd name="connsiteX0" fmla="*/ 6763 w 6762"/>
                            <a:gd name="connsiteY0" fmla="*/ 3905 h 11430"/>
                            <a:gd name="connsiteX1" fmla="*/ 0 w 6762"/>
                            <a:gd name="connsiteY1" fmla="*/ 0 h 11430"/>
                            <a:gd name="connsiteX2" fmla="*/ 0 w 6762"/>
                            <a:gd name="connsiteY2" fmla="*/ 7525 h 11430"/>
                            <a:gd name="connsiteX3" fmla="*/ 6763 w 6762"/>
                            <a:gd name="connsiteY3" fmla="*/ 11430 h 11430"/>
                            <a:gd name="connsiteX4" fmla="*/ 6763 w 6762"/>
                            <a:gd name="connsiteY4" fmla="*/ 3905 h 1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2" h="11430">
                              <a:moveTo>
                                <a:pt x="6763" y="3905"/>
                              </a:moveTo>
                              <a:lnTo>
                                <a:pt x="0" y="0"/>
                              </a:lnTo>
                              <a:lnTo>
                                <a:pt x="0" y="7525"/>
                              </a:lnTo>
                              <a:lnTo>
                                <a:pt x="6763" y="11430"/>
                              </a:lnTo>
                              <a:lnTo>
                                <a:pt x="6763" y="3905"/>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98" name="Free-form: Shape 697">
                          <a:extLst>
                            <a:ext uri="{FF2B5EF4-FFF2-40B4-BE49-F238E27FC236}">
                              <a16:creationId xmlns:a16="http://schemas.microsoft.com/office/drawing/2014/main" id="{407E569D-4694-602C-2333-294BDB3DD3A2}"/>
                            </a:ext>
                          </a:extLst>
                        </p:cNvPr>
                        <p:cNvSpPr/>
                        <p:nvPr/>
                      </p:nvSpPr>
                      <p:spPr>
                        <a:xfrm>
                          <a:off x="5337008" y="1376860"/>
                          <a:ext cx="4095" cy="4953"/>
                        </a:xfrm>
                        <a:custGeom>
                          <a:avLst/>
                          <a:gdLst>
                            <a:gd name="connsiteX0" fmla="*/ 4096 w 4095"/>
                            <a:gd name="connsiteY0" fmla="*/ 2381 h 4953"/>
                            <a:gd name="connsiteX1" fmla="*/ 0 w 4095"/>
                            <a:gd name="connsiteY1" fmla="*/ 0 h 4953"/>
                            <a:gd name="connsiteX2" fmla="*/ 0 w 4095"/>
                            <a:gd name="connsiteY2" fmla="*/ 2572 h 4953"/>
                            <a:gd name="connsiteX3" fmla="*/ 4096 w 4095"/>
                            <a:gd name="connsiteY3" fmla="*/ 4953 h 4953"/>
                            <a:gd name="connsiteX4" fmla="*/ 4096 w 4095"/>
                            <a:gd name="connsiteY4" fmla="*/ 2381 h 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 h="4953">
                              <a:moveTo>
                                <a:pt x="4096" y="2381"/>
                              </a:moveTo>
                              <a:lnTo>
                                <a:pt x="0" y="0"/>
                              </a:lnTo>
                              <a:lnTo>
                                <a:pt x="0" y="2572"/>
                              </a:lnTo>
                              <a:lnTo>
                                <a:pt x="4096" y="4953"/>
                              </a:lnTo>
                              <a:lnTo>
                                <a:pt x="4096" y="2381"/>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sp>
                    <p:nvSpPr>
                      <p:cNvPr id="695" name="Free-form: Shape 694">
                        <a:extLst>
                          <a:ext uri="{FF2B5EF4-FFF2-40B4-BE49-F238E27FC236}">
                            <a16:creationId xmlns:a16="http://schemas.microsoft.com/office/drawing/2014/main" id="{1762E4F6-E828-5335-3A0E-C071B2B1B0AD}"/>
                          </a:ext>
                        </a:extLst>
                      </p:cNvPr>
                      <p:cNvSpPr/>
                      <p:nvPr/>
                    </p:nvSpPr>
                    <p:spPr>
                      <a:xfrm>
                        <a:off x="5335579" y="1372288"/>
                        <a:ext cx="8191" cy="6191"/>
                      </a:xfrm>
                      <a:custGeom>
                        <a:avLst/>
                        <a:gdLst>
                          <a:gd name="connsiteX0" fmla="*/ 8192 w 8191"/>
                          <a:gd name="connsiteY0" fmla="*/ 3905 h 6191"/>
                          <a:gd name="connsiteX1" fmla="*/ 1334 w 8191"/>
                          <a:gd name="connsiteY1" fmla="*/ 0 h 6191"/>
                          <a:gd name="connsiteX2" fmla="*/ 0 w 8191"/>
                          <a:gd name="connsiteY2" fmla="*/ 2286 h 6191"/>
                          <a:gd name="connsiteX3" fmla="*/ 6858 w 8191"/>
                          <a:gd name="connsiteY3" fmla="*/ 6191 h 6191"/>
                          <a:gd name="connsiteX4" fmla="*/ 8192 w 8191"/>
                          <a:gd name="connsiteY4" fmla="*/ 3905 h 6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 h="6191">
                            <a:moveTo>
                              <a:pt x="8192" y="3905"/>
                            </a:moveTo>
                            <a:lnTo>
                              <a:pt x="1334" y="0"/>
                            </a:lnTo>
                            <a:cubicBezTo>
                              <a:pt x="572" y="381"/>
                              <a:pt x="0" y="1429"/>
                              <a:pt x="0" y="2286"/>
                            </a:cubicBezTo>
                            <a:lnTo>
                              <a:pt x="6858" y="6191"/>
                            </a:lnTo>
                            <a:cubicBezTo>
                              <a:pt x="6858" y="5334"/>
                              <a:pt x="7430" y="4286"/>
                              <a:pt x="8192" y="3905"/>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96" name="Free-form: Shape 695">
                        <a:extLst>
                          <a:ext uri="{FF2B5EF4-FFF2-40B4-BE49-F238E27FC236}">
                            <a16:creationId xmlns:a16="http://schemas.microsoft.com/office/drawing/2014/main" id="{26C07829-2555-C839-11A8-65AF35AC8E0A}"/>
                          </a:ext>
                        </a:extLst>
                      </p:cNvPr>
                      <p:cNvSpPr/>
                      <p:nvPr/>
                    </p:nvSpPr>
                    <p:spPr>
                      <a:xfrm>
                        <a:off x="5342437" y="1375051"/>
                        <a:ext cx="3333" cy="11881"/>
                      </a:xfrm>
                      <a:custGeom>
                        <a:avLst/>
                        <a:gdLst>
                          <a:gd name="connsiteX0" fmla="*/ 0 w 3333"/>
                          <a:gd name="connsiteY0" fmla="*/ 10954 h 11881"/>
                          <a:gd name="connsiteX1" fmla="*/ 1333 w 3333"/>
                          <a:gd name="connsiteY1" fmla="*/ 11716 h 11881"/>
                          <a:gd name="connsiteX2" fmla="*/ 3334 w 3333"/>
                          <a:gd name="connsiteY2" fmla="*/ 10573 h 11881"/>
                          <a:gd name="connsiteX3" fmla="*/ 3334 w 3333"/>
                          <a:gd name="connsiteY3" fmla="*/ 0 h 11881"/>
                          <a:gd name="connsiteX4" fmla="*/ 1333 w 3333"/>
                          <a:gd name="connsiteY4" fmla="*/ 1143 h 11881"/>
                          <a:gd name="connsiteX5" fmla="*/ 0 w 3333"/>
                          <a:gd name="connsiteY5" fmla="*/ 3429 h 11881"/>
                          <a:gd name="connsiteX6" fmla="*/ 0 w 3333"/>
                          <a:gd name="connsiteY6" fmla="*/ 10954 h 1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 h="11881">
                            <a:moveTo>
                              <a:pt x="0" y="10954"/>
                            </a:moveTo>
                            <a:cubicBezTo>
                              <a:pt x="0" y="11811"/>
                              <a:pt x="571" y="12097"/>
                              <a:pt x="1333" y="11716"/>
                            </a:cubicBezTo>
                            <a:lnTo>
                              <a:pt x="3334" y="10573"/>
                            </a:lnTo>
                            <a:lnTo>
                              <a:pt x="3334" y="0"/>
                            </a:lnTo>
                            <a:lnTo>
                              <a:pt x="1333" y="1143"/>
                            </a:lnTo>
                            <a:cubicBezTo>
                              <a:pt x="571" y="1524"/>
                              <a:pt x="0" y="2572"/>
                              <a:pt x="0" y="3429"/>
                            </a:cubicBezTo>
                            <a:lnTo>
                              <a:pt x="0" y="10954"/>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sp>
                  <p:nvSpPr>
                    <p:cNvPr id="682" name="Free-form: Shape 681">
                      <a:extLst>
                        <a:ext uri="{FF2B5EF4-FFF2-40B4-BE49-F238E27FC236}">
                          <a16:creationId xmlns:a16="http://schemas.microsoft.com/office/drawing/2014/main" id="{1EA9F27E-7FCE-A2B1-DC55-B401A051D91F}"/>
                        </a:ext>
                      </a:extLst>
                    </p:cNvPr>
                    <p:cNvSpPr/>
                    <p:nvPr/>
                  </p:nvSpPr>
                  <p:spPr>
                    <a:xfrm>
                      <a:off x="5356058" y="1378575"/>
                      <a:ext cx="8191" cy="9810"/>
                    </a:xfrm>
                    <a:custGeom>
                      <a:avLst/>
                      <a:gdLst>
                        <a:gd name="connsiteX0" fmla="*/ 8191 w 8191"/>
                        <a:gd name="connsiteY0" fmla="*/ 4667 h 9810"/>
                        <a:gd name="connsiteX1" fmla="*/ 0 w 8191"/>
                        <a:gd name="connsiteY1" fmla="*/ 0 h 9810"/>
                        <a:gd name="connsiteX2" fmla="*/ 0 w 8191"/>
                        <a:gd name="connsiteY2" fmla="*/ 5048 h 9810"/>
                        <a:gd name="connsiteX3" fmla="*/ 8191 w 8191"/>
                        <a:gd name="connsiteY3" fmla="*/ 9811 h 9810"/>
                        <a:gd name="connsiteX4" fmla="*/ 8191 w 8191"/>
                        <a:gd name="connsiteY4" fmla="*/ 4667 h 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 h="9810">
                          <a:moveTo>
                            <a:pt x="8191" y="4667"/>
                          </a:moveTo>
                          <a:lnTo>
                            <a:pt x="0" y="0"/>
                          </a:lnTo>
                          <a:lnTo>
                            <a:pt x="0" y="5048"/>
                          </a:lnTo>
                          <a:lnTo>
                            <a:pt x="8191" y="9811"/>
                          </a:lnTo>
                          <a:lnTo>
                            <a:pt x="8191" y="4667"/>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83" name="Free-form: Shape 682">
                      <a:extLst>
                        <a:ext uri="{FF2B5EF4-FFF2-40B4-BE49-F238E27FC236}">
                          <a16:creationId xmlns:a16="http://schemas.microsoft.com/office/drawing/2014/main" id="{2F46E165-52F6-A29C-FF6B-D73D05ED08E5}"/>
                        </a:ext>
                      </a:extLst>
                    </p:cNvPr>
                    <p:cNvSpPr/>
                    <p:nvPr/>
                  </p:nvSpPr>
                  <p:spPr>
                    <a:xfrm>
                      <a:off x="5367202" y="1385147"/>
                      <a:ext cx="8191" cy="9810"/>
                    </a:xfrm>
                    <a:custGeom>
                      <a:avLst/>
                      <a:gdLst>
                        <a:gd name="connsiteX0" fmla="*/ 8191 w 8191"/>
                        <a:gd name="connsiteY0" fmla="*/ 4667 h 9810"/>
                        <a:gd name="connsiteX1" fmla="*/ 0 w 8191"/>
                        <a:gd name="connsiteY1" fmla="*/ 0 h 9810"/>
                        <a:gd name="connsiteX2" fmla="*/ 0 w 8191"/>
                        <a:gd name="connsiteY2" fmla="*/ 5048 h 9810"/>
                        <a:gd name="connsiteX3" fmla="*/ 8191 w 8191"/>
                        <a:gd name="connsiteY3" fmla="*/ 9811 h 9810"/>
                        <a:gd name="connsiteX4" fmla="*/ 8191 w 8191"/>
                        <a:gd name="connsiteY4" fmla="*/ 4667 h 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 h="9810">
                          <a:moveTo>
                            <a:pt x="8191" y="4667"/>
                          </a:moveTo>
                          <a:lnTo>
                            <a:pt x="0" y="0"/>
                          </a:lnTo>
                          <a:lnTo>
                            <a:pt x="0" y="5048"/>
                          </a:lnTo>
                          <a:lnTo>
                            <a:pt x="8191" y="9811"/>
                          </a:lnTo>
                          <a:lnTo>
                            <a:pt x="8191" y="4667"/>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84" name="Free-form: Shape 683">
                      <a:extLst>
                        <a:ext uri="{FF2B5EF4-FFF2-40B4-BE49-F238E27FC236}">
                          <a16:creationId xmlns:a16="http://schemas.microsoft.com/office/drawing/2014/main" id="{7566E2B9-1EBE-5B1B-1561-098E8E0D40BE}"/>
                        </a:ext>
                      </a:extLst>
                    </p:cNvPr>
                    <p:cNvSpPr/>
                    <p:nvPr/>
                  </p:nvSpPr>
                  <p:spPr>
                    <a:xfrm>
                      <a:off x="5378346" y="1391719"/>
                      <a:ext cx="8191" cy="9810"/>
                    </a:xfrm>
                    <a:custGeom>
                      <a:avLst/>
                      <a:gdLst>
                        <a:gd name="connsiteX0" fmla="*/ 8191 w 8191"/>
                        <a:gd name="connsiteY0" fmla="*/ 4763 h 9810"/>
                        <a:gd name="connsiteX1" fmla="*/ 0 w 8191"/>
                        <a:gd name="connsiteY1" fmla="*/ 0 h 9810"/>
                        <a:gd name="connsiteX2" fmla="*/ 0 w 8191"/>
                        <a:gd name="connsiteY2" fmla="*/ 5144 h 9810"/>
                        <a:gd name="connsiteX3" fmla="*/ 8191 w 8191"/>
                        <a:gd name="connsiteY3" fmla="*/ 9811 h 9810"/>
                        <a:gd name="connsiteX4" fmla="*/ 8191 w 8191"/>
                        <a:gd name="connsiteY4" fmla="*/ 4763 h 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 h="9810">
                          <a:moveTo>
                            <a:pt x="8191" y="4763"/>
                          </a:moveTo>
                          <a:lnTo>
                            <a:pt x="0" y="0"/>
                          </a:lnTo>
                          <a:lnTo>
                            <a:pt x="0" y="5144"/>
                          </a:lnTo>
                          <a:lnTo>
                            <a:pt x="8191" y="9811"/>
                          </a:lnTo>
                          <a:lnTo>
                            <a:pt x="8191" y="4763"/>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85" name="Free-form: Shape 684">
                      <a:extLst>
                        <a:ext uri="{FF2B5EF4-FFF2-40B4-BE49-F238E27FC236}">
                          <a16:creationId xmlns:a16="http://schemas.microsoft.com/office/drawing/2014/main" id="{2B307ABD-45AF-367F-222A-5742EC146171}"/>
                        </a:ext>
                      </a:extLst>
                    </p:cNvPr>
                    <p:cNvSpPr/>
                    <p:nvPr/>
                  </p:nvSpPr>
                  <p:spPr>
                    <a:xfrm>
                      <a:off x="5389491" y="1398291"/>
                      <a:ext cx="8191" cy="9810"/>
                    </a:xfrm>
                    <a:custGeom>
                      <a:avLst/>
                      <a:gdLst>
                        <a:gd name="connsiteX0" fmla="*/ 8191 w 8191"/>
                        <a:gd name="connsiteY0" fmla="*/ 4763 h 9810"/>
                        <a:gd name="connsiteX1" fmla="*/ 0 w 8191"/>
                        <a:gd name="connsiteY1" fmla="*/ 0 h 9810"/>
                        <a:gd name="connsiteX2" fmla="*/ 0 w 8191"/>
                        <a:gd name="connsiteY2" fmla="*/ 5144 h 9810"/>
                        <a:gd name="connsiteX3" fmla="*/ 8191 w 8191"/>
                        <a:gd name="connsiteY3" fmla="*/ 9811 h 9810"/>
                        <a:gd name="connsiteX4" fmla="*/ 8191 w 8191"/>
                        <a:gd name="connsiteY4" fmla="*/ 4763 h 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 h="9810">
                          <a:moveTo>
                            <a:pt x="8191" y="4763"/>
                          </a:moveTo>
                          <a:lnTo>
                            <a:pt x="0" y="0"/>
                          </a:lnTo>
                          <a:lnTo>
                            <a:pt x="0" y="5144"/>
                          </a:lnTo>
                          <a:lnTo>
                            <a:pt x="8191" y="9811"/>
                          </a:lnTo>
                          <a:lnTo>
                            <a:pt x="8191" y="4763"/>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nvGrpSpPr>
                    <p:cNvPr id="686" name="Graphic 1544">
                      <a:extLst>
                        <a:ext uri="{FF2B5EF4-FFF2-40B4-BE49-F238E27FC236}">
                          <a16:creationId xmlns:a16="http://schemas.microsoft.com/office/drawing/2014/main" id="{2FAFCF07-0132-7B79-9AF2-D5E164C1635A}"/>
                        </a:ext>
                      </a:extLst>
                    </p:cNvPr>
                    <p:cNvGrpSpPr/>
                    <p:nvPr/>
                  </p:nvGrpSpPr>
                  <p:grpSpPr>
                    <a:xfrm>
                      <a:off x="5390824" y="1359977"/>
                      <a:ext cx="19621" cy="21193"/>
                      <a:chOff x="5390824" y="1359977"/>
                      <a:chExt cx="19621" cy="21193"/>
                    </a:xfrm>
                    <a:solidFill>
                      <a:srgbClr val="FFFFFF"/>
                    </a:solidFill>
                  </p:grpSpPr>
                  <p:sp>
                    <p:nvSpPr>
                      <p:cNvPr id="690" name="Free-form: Shape 689">
                        <a:extLst>
                          <a:ext uri="{FF2B5EF4-FFF2-40B4-BE49-F238E27FC236}">
                            <a16:creationId xmlns:a16="http://schemas.microsoft.com/office/drawing/2014/main" id="{197D4CBB-C119-59D1-A490-C4B38568CD03}"/>
                          </a:ext>
                        </a:extLst>
                      </p:cNvPr>
                      <p:cNvSpPr/>
                      <p:nvPr/>
                    </p:nvSpPr>
                    <p:spPr>
                      <a:xfrm>
                        <a:off x="5390919" y="1365621"/>
                        <a:ext cx="19526" cy="15549"/>
                      </a:xfrm>
                      <a:custGeom>
                        <a:avLst/>
                        <a:gdLst>
                          <a:gd name="connsiteX0" fmla="*/ 0 w 19526"/>
                          <a:gd name="connsiteY0" fmla="*/ 0 h 15549"/>
                          <a:gd name="connsiteX1" fmla="*/ 0 w 19526"/>
                          <a:gd name="connsiteY1" fmla="*/ 9906 h 15549"/>
                          <a:gd name="connsiteX2" fmla="*/ 2857 w 19526"/>
                          <a:gd name="connsiteY2" fmla="*/ 13907 h 15549"/>
                          <a:gd name="connsiteX3" fmla="*/ 16669 w 19526"/>
                          <a:gd name="connsiteY3" fmla="*/ 13907 h 15549"/>
                          <a:gd name="connsiteX4" fmla="*/ 19526 w 19526"/>
                          <a:gd name="connsiteY4" fmla="*/ 9906 h 15549"/>
                          <a:gd name="connsiteX5" fmla="*/ 19526 w 19526"/>
                          <a:gd name="connsiteY5" fmla="*/ 0 h 15549"/>
                          <a:gd name="connsiteX6" fmla="*/ 0 w 19526"/>
                          <a:gd name="connsiteY6" fmla="*/ 0 h 1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6" h="15549">
                            <a:moveTo>
                              <a:pt x="0" y="0"/>
                            </a:moveTo>
                            <a:lnTo>
                              <a:pt x="0" y="9906"/>
                            </a:lnTo>
                            <a:cubicBezTo>
                              <a:pt x="0" y="11335"/>
                              <a:pt x="953" y="12764"/>
                              <a:pt x="2857" y="13907"/>
                            </a:cubicBezTo>
                            <a:cubicBezTo>
                              <a:pt x="6667" y="16097"/>
                              <a:pt x="12859" y="16097"/>
                              <a:pt x="16669" y="13907"/>
                            </a:cubicBezTo>
                            <a:cubicBezTo>
                              <a:pt x="18574" y="12764"/>
                              <a:pt x="19526" y="11335"/>
                              <a:pt x="19526" y="9906"/>
                            </a:cubicBezTo>
                            <a:lnTo>
                              <a:pt x="19526" y="0"/>
                            </a:lnTo>
                            <a:lnTo>
                              <a:pt x="0" y="0"/>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91" name="Free-form: Shape 690">
                        <a:extLst>
                          <a:ext uri="{FF2B5EF4-FFF2-40B4-BE49-F238E27FC236}">
                            <a16:creationId xmlns:a16="http://schemas.microsoft.com/office/drawing/2014/main" id="{DB248957-8081-E889-1227-F712C3FFEAD2}"/>
                          </a:ext>
                        </a:extLst>
                      </p:cNvPr>
                      <p:cNvSpPr/>
                      <p:nvPr/>
                    </p:nvSpPr>
                    <p:spPr>
                      <a:xfrm>
                        <a:off x="5390824" y="1359977"/>
                        <a:ext cx="19526" cy="11287"/>
                      </a:xfrm>
                      <a:custGeom>
                        <a:avLst/>
                        <a:gdLst>
                          <a:gd name="connsiteX0" fmla="*/ 16669 w 19526"/>
                          <a:gd name="connsiteY0" fmla="*/ 1643 h 11287"/>
                          <a:gd name="connsiteX1" fmla="*/ 16669 w 19526"/>
                          <a:gd name="connsiteY1" fmla="*/ 9644 h 11287"/>
                          <a:gd name="connsiteX2" fmla="*/ 2857 w 19526"/>
                          <a:gd name="connsiteY2" fmla="*/ 9644 h 11287"/>
                          <a:gd name="connsiteX3" fmla="*/ 2857 w 19526"/>
                          <a:gd name="connsiteY3" fmla="*/ 1643 h 11287"/>
                          <a:gd name="connsiteX4" fmla="*/ 16669 w 19526"/>
                          <a:gd name="connsiteY4" fmla="*/ 1643 h 11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 h="11287">
                            <a:moveTo>
                              <a:pt x="16669" y="1643"/>
                            </a:moveTo>
                            <a:cubicBezTo>
                              <a:pt x="20479" y="3834"/>
                              <a:pt x="20479" y="7358"/>
                              <a:pt x="16669" y="9644"/>
                            </a:cubicBezTo>
                            <a:cubicBezTo>
                              <a:pt x="12859" y="11835"/>
                              <a:pt x="6667" y="11835"/>
                              <a:pt x="2857" y="9644"/>
                            </a:cubicBezTo>
                            <a:cubicBezTo>
                              <a:pt x="-952" y="7453"/>
                              <a:pt x="-952" y="3929"/>
                              <a:pt x="2857" y="1643"/>
                            </a:cubicBezTo>
                            <a:cubicBezTo>
                              <a:pt x="6667" y="-548"/>
                              <a:pt x="12859" y="-548"/>
                              <a:pt x="16669" y="1643"/>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687" name="Graphic 1544">
                      <a:extLst>
                        <a:ext uri="{FF2B5EF4-FFF2-40B4-BE49-F238E27FC236}">
                          <a16:creationId xmlns:a16="http://schemas.microsoft.com/office/drawing/2014/main" id="{BF679BC5-7265-D97A-BB91-2F71098F0791}"/>
                        </a:ext>
                      </a:extLst>
                    </p:cNvPr>
                    <p:cNvGrpSpPr/>
                    <p:nvPr/>
                  </p:nvGrpSpPr>
                  <p:grpSpPr>
                    <a:xfrm>
                      <a:off x="5354534" y="1338832"/>
                      <a:ext cx="19526" cy="21193"/>
                      <a:chOff x="5354534" y="1338832"/>
                      <a:chExt cx="19526" cy="21193"/>
                    </a:xfrm>
                    <a:solidFill>
                      <a:srgbClr val="FFFFFF"/>
                    </a:solidFill>
                  </p:grpSpPr>
                  <p:sp>
                    <p:nvSpPr>
                      <p:cNvPr id="688" name="Free-form: Shape 687">
                        <a:extLst>
                          <a:ext uri="{FF2B5EF4-FFF2-40B4-BE49-F238E27FC236}">
                            <a16:creationId xmlns:a16="http://schemas.microsoft.com/office/drawing/2014/main" id="{BAEEF12C-8853-14E1-B708-ABDB26ED32E2}"/>
                          </a:ext>
                        </a:extLst>
                      </p:cNvPr>
                      <p:cNvSpPr/>
                      <p:nvPr/>
                    </p:nvSpPr>
                    <p:spPr>
                      <a:xfrm>
                        <a:off x="5354534" y="1344475"/>
                        <a:ext cx="19526" cy="15549"/>
                      </a:xfrm>
                      <a:custGeom>
                        <a:avLst/>
                        <a:gdLst>
                          <a:gd name="connsiteX0" fmla="*/ 0 w 19526"/>
                          <a:gd name="connsiteY0" fmla="*/ 0 h 15549"/>
                          <a:gd name="connsiteX1" fmla="*/ 0 w 19526"/>
                          <a:gd name="connsiteY1" fmla="*/ 9906 h 15549"/>
                          <a:gd name="connsiteX2" fmla="*/ 2857 w 19526"/>
                          <a:gd name="connsiteY2" fmla="*/ 13907 h 15549"/>
                          <a:gd name="connsiteX3" fmla="*/ 16669 w 19526"/>
                          <a:gd name="connsiteY3" fmla="*/ 13907 h 15549"/>
                          <a:gd name="connsiteX4" fmla="*/ 19526 w 19526"/>
                          <a:gd name="connsiteY4" fmla="*/ 9906 h 15549"/>
                          <a:gd name="connsiteX5" fmla="*/ 19526 w 19526"/>
                          <a:gd name="connsiteY5" fmla="*/ 0 h 15549"/>
                          <a:gd name="connsiteX6" fmla="*/ 0 w 19526"/>
                          <a:gd name="connsiteY6" fmla="*/ 0 h 1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6" h="15549">
                            <a:moveTo>
                              <a:pt x="0" y="0"/>
                            </a:moveTo>
                            <a:lnTo>
                              <a:pt x="0" y="9906"/>
                            </a:lnTo>
                            <a:cubicBezTo>
                              <a:pt x="0" y="11335"/>
                              <a:pt x="952" y="12764"/>
                              <a:pt x="2857" y="13907"/>
                            </a:cubicBezTo>
                            <a:cubicBezTo>
                              <a:pt x="6667" y="16097"/>
                              <a:pt x="12859" y="16097"/>
                              <a:pt x="16669" y="13907"/>
                            </a:cubicBezTo>
                            <a:cubicBezTo>
                              <a:pt x="18574" y="12764"/>
                              <a:pt x="19526" y="11335"/>
                              <a:pt x="19526" y="9906"/>
                            </a:cubicBezTo>
                            <a:lnTo>
                              <a:pt x="19526" y="0"/>
                            </a:lnTo>
                            <a:lnTo>
                              <a:pt x="0" y="0"/>
                            </a:ln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89" name="Free-form: Shape 688">
                        <a:extLst>
                          <a:ext uri="{FF2B5EF4-FFF2-40B4-BE49-F238E27FC236}">
                            <a16:creationId xmlns:a16="http://schemas.microsoft.com/office/drawing/2014/main" id="{5649AF52-505B-5705-EF3E-45C8CB343112}"/>
                          </a:ext>
                        </a:extLst>
                      </p:cNvPr>
                      <p:cNvSpPr/>
                      <p:nvPr/>
                    </p:nvSpPr>
                    <p:spPr>
                      <a:xfrm>
                        <a:off x="5354534" y="1338832"/>
                        <a:ext cx="19526" cy="11323"/>
                      </a:xfrm>
                      <a:custGeom>
                        <a:avLst/>
                        <a:gdLst>
                          <a:gd name="connsiteX0" fmla="*/ 16669 w 19526"/>
                          <a:gd name="connsiteY0" fmla="*/ 1643 h 11323"/>
                          <a:gd name="connsiteX1" fmla="*/ 16669 w 19526"/>
                          <a:gd name="connsiteY1" fmla="*/ 9644 h 11323"/>
                          <a:gd name="connsiteX2" fmla="*/ 2857 w 19526"/>
                          <a:gd name="connsiteY2" fmla="*/ 9644 h 11323"/>
                          <a:gd name="connsiteX3" fmla="*/ 2857 w 19526"/>
                          <a:gd name="connsiteY3" fmla="*/ 1643 h 11323"/>
                          <a:gd name="connsiteX4" fmla="*/ 16669 w 19526"/>
                          <a:gd name="connsiteY4" fmla="*/ 1643 h 11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 h="11323">
                            <a:moveTo>
                              <a:pt x="16669" y="1643"/>
                            </a:moveTo>
                            <a:cubicBezTo>
                              <a:pt x="20479" y="3834"/>
                              <a:pt x="20479" y="7358"/>
                              <a:pt x="16669" y="9644"/>
                            </a:cubicBezTo>
                            <a:cubicBezTo>
                              <a:pt x="12859" y="11930"/>
                              <a:pt x="6667" y="11835"/>
                              <a:pt x="2857" y="9644"/>
                            </a:cubicBezTo>
                            <a:cubicBezTo>
                              <a:pt x="-952" y="7453"/>
                              <a:pt x="-952" y="3929"/>
                              <a:pt x="2857" y="1643"/>
                            </a:cubicBezTo>
                            <a:cubicBezTo>
                              <a:pt x="6667" y="-548"/>
                              <a:pt x="12859" y="-548"/>
                              <a:pt x="16669" y="1643"/>
                            </a:cubicBezTo>
                            <a:close/>
                          </a:path>
                        </a:pathLst>
                      </a:custGeom>
                      <a:solidFill>
                        <a:srgbClr val="FFFFFF"/>
                      </a:solidFill>
                      <a:ln w="9525" cap="flat">
                        <a:solidFill>
                          <a:srgbClr val="00A48D"/>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sp>
              <p:nvSpPr>
                <p:cNvPr id="590" name="Free-form: Shape 589">
                  <a:extLst>
                    <a:ext uri="{FF2B5EF4-FFF2-40B4-BE49-F238E27FC236}">
                      <a16:creationId xmlns:a16="http://schemas.microsoft.com/office/drawing/2014/main" id="{D9A3B9AD-DAFC-04E1-7B65-237D4075E344}"/>
                    </a:ext>
                  </a:extLst>
                </p:cNvPr>
                <p:cNvSpPr/>
                <p:nvPr/>
              </p:nvSpPr>
              <p:spPr>
                <a:xfrm>
                  <a:off x="5497504" y="1382194"/>
                  <a:ext cx="85820" cy="48577"/>
                </a:xfrm>
                <a:custGeom>
                  <a:avLst/>
                  <a:gdLst>
                    <a:gd name="connsiteX0" fmla="*/ 0 w 85820"/>
                    <a:gd name="connsiteY0" fmla="*/ 48482 h 48577"/>
                    <a:gd name="connsiteX1" fmla="*/ 50959 w 85820"/>
                    <a:gd name="connsiteY1" fmla="*/ 22670 h 48577"/>
                    <a:gd name="connsiteX2" fmla="*/ 68294 w 85820"/>
                    <a:gd name="connsiteY2" fmla="*/ 22003 h 48577"/>
                    <a:gd name="connsiteX3" fmla="*/ 69723 w 85820"/>
                    <a:gd name="connsiteY3" fmla="*/ 12287 h 48577"/>
                    <a:gd name="connsiteX4" fmla="*/ 85820 w 85820"/>
                    <a:gd name="connsiteY4" fmla="*/ 2572 h 48577"/>
                    <a:gd name="connsiteX5" fmla="*/ 83820 w 85820"/>
                    <a:gd name="connsiteY5" fmla="*/ 1429 h 48577"/>
                    <a:gd name="connsiteX6" fmla="*/ 66580 w 85820"/>
                    <a:gd name="connsiteY6" fmla="*/ 10573 h 48577"/>
                    <a:gd name="connsiteX7" fmla="*/ 56102 w 85820"/>
                    <a:gd name="connsiteY7" fmla="*/ 9334 h 48577"/>
                    <a:gd name="connsiteX8" fmla="*/ 39910 w 85820"/>
                    <a:gd name="connsiteY8" fmla="*/ 0 h 48577"/>
                    <a:gd name="connsiteX9" fmla="*/ 30385 w 85820"/>
                    <a:gd name="connsiteY9" fmla="*/ 5524 h 48577"/>
                    <a:gd name="connsiteX10" fmla="*/ 46387 w 85820"/>
                    <a:gd name="connsiteY10" fmla="*/ 14764 h 48577"/>
                    <a:gd name="connsiteX11" fmla="*/ 48006 w 85820"/>
                    <a:gd name="connsiteY11" fmla="*/ 20955 h 48577"/>
                    <a:gd name="connsiteX12" fmla="*/ 95 w 85820"/>
                    <a:gd name="connsiteY12" fmla="*/ 48577 h 4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820" h="48577">
                      <a:moveTo>
                        <a:pt x="0" y="48482"/>
                      </a:moveTo>
                      <a:lnTo>
                        <a:pt x="50959" y="22670"/>
                      </a:lnTo>
                      <a:cubicBezTo>
                        <a:pt x="56102" y="24955"/>
                        <a:pt x="63532" y="24765"/>
                        <a:pt x="68294" y="22003"/>
                      </a:cubicBezTo>
                      <a:cubicBezTo>
                        <a:pt x="72866" y="19336"/>
                        <a:pt x="73343" y="15240"/>
                        <a:pt x="69723" y="12287"/>
                      </a:cubicBezTo>
                      <a:lnTo>
                        <a:pt x="85820" y="2572"/>
                      </a:lnTo>
                      <a:lnTo>
                        <a:pt x="83820" y="1429"/>
                      </a:lnTo>
                      <a:lnTo>
                        <a:pt x="66580" y="10573"/>
                      </a:lnTo>
                      <a:cubicBezTo>
                        <a:pt x="63437" y="9239"/>
                        <a:pt x="59626" y="8858"/>
                        <a:pt x="56102" y="9334"/>
                      </a:cubicBezTo>
                      <a:lnTo>
                        <a:pt x="39910" y="0"/>
                      </a:lnTo>
                      <a:lnTo>
                        <a:pt x="30385" y="5524"/>
                      </a:lnTo>
                      <a:lnTo>
                        <a:pt x="46387" y="14764"/>
                      </a:lnTo>
                      <a:cubicBezTo>
                        <a:pt x="45339" y="16859"/>
                        <a:pt x="45910" y="19145"/>
                        <a:pt x="48006" y="20955"/>
                      </a:cubicBezTo>
                      <a:lnTo>
                        <a:pt x="95" y="48577"/>
                      </a:lnTo>
                      <a:close/>
                    </a:path>
                  </a:pathLst>
                </a:custGeom>
                <a:solidFill>
                  <a:srgbClr val="FFFFFF">
                    <a:alpha val="30000"/>
                  </a:srgbClr>
                </a:solidFill>
                <a:ln w="9525" cap="flat">
                  <a:solidFill>
                    <a:srgbClr val="00A48D">
                      <a:alpha val="30000"/>
                    </a:srgbClr>
                  </a:solidFill>
                  <a:prstDash val="solid"/>
                  <a:round/>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nvGrpSpPr>
                <p:cNvPr id="591" name="Graphic 1544">
                  <a:extLst>
                    <a:ext uri="{FF2B5EF4-FFF2-40B4-BE49-F238E27FC236}">
                      <a16:creationId xmlns:a16="http://schemas.microsoft.com/office/drawing/2014/main" id="{63D9A5AE-F729-95D7-FDE8-69C5F029DBE9}"/>
                    </a:ext>
                  </a:extLst>
                </p:cNvPr>
                <p:cNvGrpSpPr/>
                <p:nvPr/>
              </p:nvGrpSpPr>
              <p:grpSpPr>
                <a:xfrm>
                  <a:off x="5476025" y="1172073"/>
                  <a:ext cx="142995" cy="242220"/>
                  <a:chOff x="5476025" y="1172073"/>
                  <a:chExt cx="142995" cy="242220"/>
                </a:xfrm>
              </p:grpSpPr>
              <p:grpSp>
                <p:nvGrpSpPr>
                  <p:cNvPr id="592" name="Graphic 1544">
                    <a:extLst>
                      <a:ext uri="{FF2B5EF4-FFF2-40B4-BE49-F238E27FC236}">
                        <a16:creationId xmlns:a16="http://schemas.microsoft.com/office/drawing/2014/main" id="{3C103DB1-E51C-C2C3-1308-1F63536141AF}"/>
                      </a:ext>
                    </a:extLst>
                  </p:cNvPr>
                  <p:cNvGrpSpPr/>
                  <p:nvPr/>
                </p:nvGrpSpPr>
                <p:grpSpPr>
                  <a:xfrm>
                    <a:off x="5536461" y="1268656"/>
                    <a:ext cx="39909" cy="145637"/>
                    <a:chOff x="5536461" y="1268656"/>
                    <a:chExt cx="39909" cy="145637"/>
                  </a:xfrm>
                </p:grpSpPr>
                <p:grpSp>
                  <p:nvGrpSpPr>
                    <p:cNvPr id="639" name="Graphic 1544">
                      <a:extLst>
                        <a:ext uri="{FF2B5EF4-FFF2-40B4-BE49-F238E27FC236}">
                          <a16:creationId xmlns:a16="http://schemas.microsoft.com/office/drawing/2014/main" id="{DB4F4B95-08F8-43B7-C3FC-2BC6DE1CC0E2}"/>
                        </a:ext>
                      </a:extLst>
                    </p:cNvPr>
                    <p:cNvGrpSpPr/>
                    <p:nvPr/>
                  </p:nvGrpSpPr>
                  <p:grpSpPr>
                    <a:xfrm>
                      <a:off x="5536461" y="1380956"/>
                      <a:ext cx="39909" cy="33337"/>
                      <a:chOff x="5536461" y="1380956"/>
                      <a:chExt cx="39909" cy="33337"/>
                    </a:xfrm>
                  </p:grpSpPr>
                  <p:grpSp>
                    <p:nvGrpSpPr>
                      <p:cNvPr id="663" name="Graphic 1544">
                        <a:extLst>
                          <a:ext uri="{FF2B5EF4-FFF2-40B4-BE49-F238E27FC236}">
                            <a16:creationId xmlns:a16="http://schemas.microsoft.com/office/drawing/2014/main" id="{C9C3850B-39D5-342B-922B-CF787F34D7DA}"/>
                          </a:ext>
                        </a:extLst>
                      </p:cNvPr>
                      <p:cNvGrpSpPr/>
                      <p:nvPr/>
                    </p:nvGrpSpPr>
                    <p:grpSpPr>
                      <a:xfrm>
                        <a:off x="5536461" y="1387052"/>
                        <a:ext cx="39814" cy="27241"/>
                        <a:chOff x="5536461" y="1387052"/>
                        <a:chExt cx="39814" cy="27241"/>
                      </a:xfrm>
                    </p:grpSpPr>
                    <p:sp>
                      <p:nvSpPr>
                        <p:cNvPr id="667" name="Free-form: Shape 666">
                          <a:extLst>
                            <a:ext uri="{FF2B5EF4-FFF2-40B4-BE49-F238E27FC236}">
                              <a16:creationId xmlns:a16="http://schemas.microsoft.com/office/drawing/2014/main" id="{C5F0299D-8B01-016C-751D-89EBE589B7A8}"/>
                            </a:ext>
                          </a:extLst>
                        </p:cNvPr>
                        <p:cNvSpPr/>
                        <p:nvPr/>
                      </p:nvSpPr>
                      <p:spPr>
                        <a:xfrm>
                          <a:off x="5541319" y="1391814"/>
                          <a:ext cx="30384" cy="17716"/>
                        </a:xfrm>
                        <a:custGeom>
                          <a:avLst/>
                          <a:gdLst>
                            <a:gd name="connsiteX0" fmla="*/ 15145 w 30384"/>
                            <a:gd name="connsiteY0" fmla="*/ 17717 h 17716"/>
                            <a:gd name="connsiteX1" fmla="*/ 5429 w 30384"/>
                            <a:gd name="connsiteY1" fmla="*/ 15335 h 17716"/>
                            <a:gd name="connsiteX2" fmla="*/ 0 w 30384"/>
                            <a:gd name="connsiteY2" fmla="*/ 6953 h 17716"/>
                            <a:gd name="connsiteX3" fmla="*/ 0 w 30384"/>
                            <a:gd name="connsiteY3" fmla="*/ 4763 h 17716"/>
                            <a:gd name="connsiteX4" fmla="*/ 4763 w 30384"/>
                            <a:gd name="connsiteY4" fmla="*/ 0 h 17716"/>
                            <a:gd name="connsiteX5" fmla="*/ 25622 w 30384"/>
                            <a:gd name="connsiteY5" fmla="*/ 0 h 17716"/>
                            <a:gd name="connsiteX6" fmla="*/ 30385 w 30384"/>
                            <a:gd name="connsiteY6" fmla="*/ 4763 h 17716"/>
                            <a:gd name="connsiteX7" fmla="*/ 30385 w 30384"/>
                            <a:gd name="connsiteY7" fmla="*/ 6953 h 17716"/>
                            <a:gd name="connsiteX8" fmla="*/ 24955 w 30384"/>
                            <a:gd name="connsiteY8" fmla="*/ 15335 h 17716"/>
                            <a:gd name="connsiteX9" fmla="*/ 15240 w 30384"/>
                            <a:gd name="connsiteY9" fmla="*/ 17717 h 1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84" h="17716">
                              <a:moveTo>
                                <a:pt x="15145" y="17717"/>
                              </a:moveTo>
                              <a:cubicBezTo>
                                <a:pt x="11525" y="17717"/>
                                <a:pt x="8096" y="16859"/>
                                <a:pt x="5429" y="15335"/>
                              </a:cubicBezTo>
                              <a:cubicBezTo>
                                <a:pt x="2000" y="13335"/>
                                <a:pt x="0" y="10287"/>
                                <a:pt x="0" y="6953"/>
                              </a:cubicBezTo>
                              <a:lnTo>
                                <a:pt x="0" y="4763"/>
                              </a:lnTo>
                              <a:cubicBezTo>
                                <a:pt x="0" y="2096"/>
                                <a:pt x="2096" y="0"/>
                                <a:pt x="4763" y="0"/>
                              </a:cubicBezTo>
                              <a:lnTo>
                                <a:pt x="25622" y="0"/>
                              </a:lnTo>
                              <a:cubicBezTo>
                                <a:pt x="28289" y="0"/>
                                <a:pt x="30385" y="2096"/>
                                <a:pt x="30385" y="4763"/>
                              </a:cubicBezTo>
                              <a:lnTo>
                                <a:pt x="30385" y="6953"/>
                              </a:lnTo>
                              <a:cubicBezTo>
                                <a:pt x="30385" y="10287"/>
                                <a:pt x="28384" y="13335"/>
                                <a:pt x="24955" y="15335"/>
                              </a:cubicBezTo>
                              <a:cubicBezTo>
                                <a:pt x="22289" y="16859"/>
                                <a:pt x="18764" y="17717"/>
                                <a:pt x="15240" y="17717"/>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68" name="Free-form: Shape 667">
                          <a:extLst>
                            <a:ext uri="{FF2B5EF4-FFF2-40B4-BE49-F238E27FC236}">
                              <a16:creationId xmlns:a16="http://schemas.microsoft.com/office/drawing/2014/main" id="{15859845-3448-F3F2-6991-0FD2852645D8}"/>
                            </a:ext>
                          </a:extLst>
                        </p:cNvPr>
                        <p:cNvSpPr/>
                        <p:nvPr/>
                      </p:nvSpPr>
                      <p:spPr>
                        <a:xfrm>
                          <a:off x="5536461" y="1387052"/>
                          <a:ext cx="39814" cy="27241"/>
                        </a:xfrm>
                        <a:custGeom>
                          <a:avLst/>
                          <a:gdLst>
                            <a:gd name="connsiteX0" fmla="*/ 30385 w 39814"/>
                            <a:gd name="connsiteY0" fmla="*/ 9525 h 27241"/>
                            <a:gd name="connsiteX1" fmla="*/ 30385 w 39814"/>
                            <a:gd name="connsiteY1" fmla="*/ 11716 h 27241"/>
                            <a:gd name="connsiteX2" fmla="*/ 27337 w 39814"/>
                            <a:gd name="connsiteY2" fmla="*/ 16002 h 27241"/>
                            <a:gd name="connsiteX3" fmla="*/ 20002 w 39814"/>
                            <a:gd name="connsiteY3" fmla="*/ 17812 h 27241"/>
                            <a:gd name="connsiteX4" fmla="*/ 12668 w 39814"/>
                            <a:gd name="connsiteY4" fmla="*/ 16002 h 27241"/>
                            <a:gd name="connsiteX5" fmla="*/ 9620 w 39814"/>
                            <a:gd name="connsiteY5" fmla="*/ 11716 h 27241"/>
                            <a:gd name="connsiteX6" fmla="*/ 9620 w 39814"/>
                            <a:gd name="connsiteY6" fmla="*/ 9525 h 27241"/>
                            <a:gd name="connsiteX7" fmla="*/ 30480 w 39814"/>
                            <a:gd name="connsiteY7" fmla="*/ 9525 h 27241"/>
                            <a:gd name="connsiteX8" fmla="*/ 30385 w 39814"/>
                            <a:gd name="connsiteY8" fmla="*/ 0 h 27241"/>
                            <a:gd name="connsiteX9" fmla="*/ 9525 w 39814"/>
                            <a:gd name="connsiteY9" fmla="*/ 0 h 27241"/>
                            <a:gd name="connsiteX10" fmla="*/ 0 w 39814"/>
                            <a:gd name="connsiteY10" fmla="*/ 9525 h 27241"/>
                            <a:gd name="connsiteX11" fmla="*/ 0 w 39814"/>
                            <a:gd name="connsiteY11" fmla="*/ 11716 h 27241"/>
                            <a:gd name="connsiteX12" fmla="*/ 7810 w 39814"/>
                            <a:gd name="connsiteY12" fmla="*/ 24194 h 27241"/>
                            <a:gd name="connsiteX13" fmla="*/ 19907 w 39814"/>
                            <a:gd name="connsiteY13" fmla="*/ 27242 h 27241"/>
                            <a:gd name="connsiteX14" fmla="*/ 32004 w 39814"/>
                            <a:gd name="connsiteY14" fmla="*/ 24194 h 27241"/>
                            <a:gd name="connsiteX15" fmla="*/ 39815 w 39814"/>
                            <a:gd name="connsiteY15" fmla="*/ 11716 h 27241"/>
                            <a:gd name="connsiteX16" fmla="*/ 39815 w 39814"/>
                            <a:gd name="connsiteY16" fmla="*/ 9525 h 27241"/>
                            <a:gd name="connsiteX17" fmla="*/ 30290 w 39814"/>
                            <a:gd name="connsiteY17" fmla="*/ 0 h 27241"/>
                            <a:gd name="connsiteX18" fmla="*/ 30290 w 39814"/>
                            <a:gd name="connsiteY18" fmla="*/ 0 h 2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814" h="27241">
                              <a:moveTo>
                                <a:pt x="30385" y="9525"/>
                              </a:moveTo>
                              <a:lnTo>
                                <a:pt x="30385" y="11716"/>
                              </a:lnTo>
                              <a:cubicBezTo>
                                <a:pt x="30385" y="13240"/>
                                <a:pt x="29337" y="14764"/>
                                <a:pt x="27337" y="16002"/>
                              </a:cubicBezTo>
                              <a:cubicBezTo>
                                <a:pt x="25336" y="17145"/>
                                <a:pt x="22669" y="17812"/>
                                <a:pt x="20002" y="17812"/>
                              </a:cubicBezTo>
                              <a:cubicBezTo>
                                <a:pt x="17335" y="17812"/>
                                <a:pt x="14668" y="17240"/>
                                <a:pt x="12668" y="16002"/>
                              </a:cubicBezTo>
                              <a:cubicBezTo>
                                <a:pt x="10668" y="14859"/>
                                <a:pt x="9620" y="13240"/>
                                <a:pt x="9620" y="11716"/>
                              </a:cubicBezTo>
                              <a:lnTo>
                                <a:pt x="9620" y="9525"/>
                              </a:lnTo>
                              <a:lnTo>
                                <a:pt x="30480" y="9525"/>
                              </a:lnTo>
                              <a:moveTo>
                                <a:pt x="30385" y="0"/>
                              </a:moveTo>
                              <a:lnTo>
                                <a:pt x="9525" y="0"/>
                              </a:lnTo>
                              <a:cubicBezTo>
                                <a:pt x="4286" y="0"/>
                                <a:pt x="0" y="4286"/>
                                <a:pt x="0" y="9525"/>
                              </a:cubicBezTo>
                              <a:lnTo>
                                <a:pt x="0" y="11716"/>
                              </a:lnTo>
                              <a:cubicBezTo>
                                <a:pt x="0" y="16764"/>
                                <a:pt x="2857" y="21336"/>
                                <a:pt x="7810" y="24194"/>
                              </a:cubicBezTo>
                              <a:cubicBezTo>
                                <a:pt x="11240" y="26194"/>
                                <a:pt x="15526" y="27242"/>
                                <a:pt x="19907" y="27242"/>
                              </a:cubicBezTo>
                              <a:cubicBezTo>
                                <a:pt x="24289" y="27242"/>
                                <a:pt x="28670" y="26194"/>
                                <a:pt x="32004" y="24194"/>
                              </a:cubicBezTo>
                              <a:cubicBezTo>
                                <a:pt x="36957" y="21336"/>
                                <a:pt x="39815" y="16764"/>
                                <a:pt x="39815" y="11716"/>
                              </a:cubicBezTo>
                              <a:lnTo>
                                <a:pt x="39815" y="9525"/>
                              </a:lnTo>
                              <a:cubicBezTo>
                                <a:pt x="39815" y="4286"/>
                                <a:pt x="35528" y="0"/>
                                <a:pt x="30290" y="0"/>
                              </a:cubicBezTo>
                              <a:lnTo>
                                <a:pt x="30290"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664" name="Graphic 1544">
                        <a:extLst>
                          <a:ext uri="{FF2B5EF4-FFF2-40B4-BE49-F238E27FC236}">
                            <a16:creationId xmlns:a16="http://schemas.microsoft.com/office/drawing/2014/main" id="{BE64218C-2541-374E-14F9-48F1254C3377}"/>
                          </a:ext>
                        </a:extLst>
                      </p:cNvPr>
                      <p:cNvGrpSpPr/>
                      <p:nvPr/>
                    </p:nvGrpSpPr>
                    <p:grpSpPr>
                      <a:xfrm>
                        <a:off x="5536556" y="1380956"/>
                        <a:ext cx="39814" cy="31051"/>
                        <a:chOff x="5536556" y="1380956"/>
                        <a:chExt cx="39814" cy="31051"/>
                      </a:xfrm>
                    </p:grpSpPr>
                    <p:sp>
                      <p:nvSpPr>
                        <p:cNvPr id="665" name="Free-form: Shape 664">
                          <a:extLst>
                            <a:ext uri="{FF2B5EF4-FFF2-40B4-BE49-F238E27FC236}">
                              <a16:creationId xmlns:a16="http://schemas.microsoft.com/office/drawing/2014/main" id="{DA6EE0EB-9FE3-7F56-B068-16BD5CDF5544}"/>
                            </a:ext>
                          </a:extLst>
                        </p:cNvPr>
                        <p:cNvSpPr/>
                        <p:nvPr/>
                      </p:nvSpPr>
                      <p:spPr>
                        <a:xfrm>
                          <a:off x="5541319" y="1385814"/>
                          <a:ext cx="30289" cy="21526"/>
                        </a:xfrm>
                        <a:custGeom>
                          <a:avLst/>
                          <a:gdLst>
                            <a:gd name="connsiteX0" fmla="*/ 15145 w 30289"/>
                            <a:gd name="connsiteY0" fmla="*/ 21526 h 21526"/>
                            <a:gd name="connsiteX1" fmla="*/ 5429 w 30289"/>
                            <a:gd name="connsiteY1" fmla="*/ 19145 h 21526"/>
                            <a:gd name="connsiteX2" fmla="*/ 0 w 30289"/>
                            <a:gd name="connsiteY2" fmla="*/ 10763 h 21526"/>
                            <a:gd name="connsiteX3" fmla="*/ 5429 w 30289"/>
                            <a:gd name="connsiteY3" fmla="*/ 2381 h 21526"/>
                            <a:gd name="connsiteX4" fmla="*/ 15145 w 30289"/>
                            <a:gd name="connsiteY4" fmla="*/ 0 h 21526"/>
                            <a:gd name="connsiteX5" fmla="*/ 24860 w 30289"/>
                            <a:gd name="connsiteY5" fmla="*/ 2381 h 21526"/>
                            <a:gd name="connsiteX6" fmla="*/ 30290 w 30289"/>
                            <a:gd name="connsiteY6" fmla="*/ 10763 h 21526"/>
                            <a:gd name="connsiteX7" fmla="*/ 24860 w 30289"/>
                            <a:gd name="connsiteY7" fmla="*/ 19145 h 21526"/>
                            <a:gd name="connsiteX8" fmla="*/ 15145 w 30289"/>
                            <a:gd name="connsiteY8" fmla="*/ 21526 h 2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89" h="21526">
                              <a:moveTo>
                                <a:pt x="15145" y="21526"/>
                              </a:moveTo>
                              <a:cubicBezTo>
                                <a:pt x="11525" y="21526"/>
                                <a:pt x="8096" y="20669"/>
                                <a:pt x="5429" y="19145"/>
                              </a:cubicBezTo>
                              <a:cubicBezTo>
                                <a:pt x="2000" y="17145"/>
                                <a:pt x="0" y="14097"/>
                                <a:pt x="0" y="10763"/>
                              </a:cubicBezTo>
                              <a:cubicBezTo>
                                <a:pt x="0" y="7429"/>
                                <a:pt x="2000" y="4381"/>
                                <a:pt x="5429" y="2381"/>
                              </a:cubicBezTo>
                              <a:cubicBezTo>
                                <a:pt x="8096" y="857"/>
                                <a:pt x="11621" y="0"/>
                                <a:pt x="15145" y="0"/>
                              </a:cubicBezTo>
                              <a:cubicBezTo>
                                <a:pt x="18669" y="0"/>
                                <a:pt x="22193" y="857"/>
                                <a:pt x="24860" y="2381"/>
                              </a:cubicBezTo>
                              <a:cubicBezTo>
                                <a:pt x="28289" y="4381"/>
                                <a:pt x="30290" y="7429"/>
                                <a:pt x="30290" y="10763"/>
                              </a:cubicBezTo>
                              <a:cubicBezTo>
                                <a:pt x="30290" y="14097"/>
                                <a:pt x="28289" y="17145"/>
                                <a:pt x="24860" y="19145"/>
                              </a:cubicBezTo>
                              <a:cubicBezTo>
                                <a:pt x="22193" y="20669"/>
                                <a:pt x="18669" y="21526"/>
                                <a:pt x="15145" y="21526"/>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66" name="Free-form: Shape 665">
                          <a:extLst>
                            <a:ext uri="{FF2B5EF4-FFF2-40B4-BE49-F238E27FC236}">
                              <a16:creationId xmlns:a16="http://schemas.microsoft.com/office/drawing/2014/main" id="{944A4245-3CC2-3764-CB92-8FCACED57606}"/>
                            </a:ext>
                          </a:extLst>
                        </p:cNvPr>
                        <p:cNvSpPr/>
                        <p:nvPr/>
                      </p:nvSpPr>
                      <p:spPr>
                        <a:xfrm>
                          <a:off x="5536556" y="1380956"/>
                          <a:ext cx="39814" cy="31051"/>
                        </a:xfrm>
                        <a:custGeom>
                          <a:avLst/>
                          <a:gdLst>
                            <a:gd name="connsiteX0" fmla="*/ 19907 w 39814"/>
                            <a:gd name="connsiteY0" fmla="*/ 9525 h 31051"/>
                            <a:gd name="connsiteX1" fmla="*/ 27242 w 39814"/>
                            <a:gd name="connsiteY1" fmla="*/ 11335 h 31051"/>
                            <a:gd name="connsiteX2" fmla="*/ 27242 w 39814"/>
                            <a:gd name="connsiteY2" fmla="*/ 19812 h 31051"/>
                            <a:gd name="connsiteX3" fmla="*/ 19907 w 39814"/>
                            <a:gd name="connsiteY3" fmla="*/ 21622 h 31051"/>
                            <a:gd name="connsiteX4" fmla="*/ 12573 w 39814"/>
                            <a:gd name="connsiteY4" fmla="*/ 19812 h 31051"/>
                            <a:gd name="connsiteX5" fmla="*/ 12573 w 39814"/>
                            <a:gd name="connsiteY5" fmla="*/ 11335 h 31051"/>
                            <a:gd name="connsiteX6" fmla="*/ 19907 w 39814"/>
                            <a:gd name="connsiteY6" fmla="*/ 9525 h 31051"/>
                            <a:gd name="connsiteX7" fmla="*/ 19907 w 39814"/>
                            <a:gd name="connsiteY7" fmla="*/ 0 h 31051"/>
                            <a:gd name="connsiteX8" fmla="*/ 7810 w 39814"/>
                            <a:gd name="connsiteY8" fmla="*/ 3048 h 31051"/>
                            <a:gd name="connsiteX9" fmla="*/ 0 w 39814"/>
                            <a:gd name="connsiteY9" fmla="*/ 15526 h 31051"/>
                            <a:gd name="connsiteX10" fmla="*/ 7810 w 39814"/>
                            <a:gd name="connsiteY10" fmla="*/ 28004 h 31051"/>
                            <a:gd name="connsiteX11" fmla="*/ 19907 w 39814"/>
                            <a:gd name="connsiteY11" fmla="*/ 31052 h 31051"/>
                            <a:gd name="connsiteX12" fmla="*/ 32004 w 39814"/>
                            <a:gd name="connsiteY12" fmla="*/ 28004 h 31051"/>
                            <a:gd name="connsiteX13" fmla="*/ 39815 w 39814"/>
                            <a:gd name="connsiteY13" fmla="*/ 15526 h 31051"/>
                            <a:gd name="connsiteX14" fmla="*/ 32004 w 39814"/>
                            <a:gd name="connsiteY14" fmla="*/ 3048 h 31051"/>
                            <a:gd name="connsiteX15" fmla="*/ 19907 w 39814"/>
                            <a:gd name="connsiteY15" fmla="*/ 0 h 31051"/>
                            <a:gd name="connsiteX16" fmla="*/ 19907 w 39814"/>
                            <a:gd name="connsiteY16" fmla="*/ 0 h 3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14" h="31051">
                              <a:moveTo>
                                <a:pt x="19907" y="9525"/>
                              </a:moveTo>
                              <a:cubicBezTo>
                                <a:pt x="22574" y="9525"/>
                                <a:pt x="25241" y="10097"/>
                                <a:pt x="27242" y="11335"/>
                              </a:cubicBezTo>
                              <a:cubicBezTo>
                                <a:pt x="31337" y="13716"/>
                                <a:pt x="31337" y="17526"/>
                                <a:pt x="27242" y="19812"/>
                              </a:cubicBezTo>
                              <a:cubicBezTo>
                                <a:pt x="25241" y="20955"/>
                                <a:pt x="22574" y="21622"/>
                                <a:pt x="19907" y="21622"/>
                              </a:cubicBezTo>
                              <a:cubicBezTo>
                                <a:pt x="17240" y="21622"/>
                                <a:pt x="14573" y="21050"/>
                                <a:pt x="12573" y="19812"/>
                              </a:cubicBezTo>
                              <a:cubicBezTo>
                                <a:pt x="8477" y="17431"/>
                                <a:pt x="8477" y="13621"/>
                                <a:pt x="12573" y="11335"/>
                              </a:cubicBezTo>
                              <a:cubicBezTo>
                                <a:pt x="14573" y="10192"/>
                                <a:pt x="17240" y="9525"/>
                                <a:pt x="19907" y="9525"/>
                              </a:cubicBezTo>
                              <a:moveTo>
                                <a:pt x="19907" y="0"/>
                              </a:moveTo>
                              <a:cubicBezTo>
                                <a:pt x="15430" y="0"/>
                                <a:pt x="11144" y="1048"/>
                                <a:pt x="7810" y="3048"/>
                              </a:cubicBezTo>
                              <a:cubicBezTo>
                                <a:pt x="2857" y="5906"/>
                                <a:pt x="0" y="10478"/>
                                <a:pt x="0" y="15526"/>
                              </a:cubicBezTo>
                              <a:cubicBezTo>
                                <a:pt x="0" y="20574"/>
                                <a:pt x="2857" y="25146"/>
                                <a:pt x="7810" y="28004"/>
                              </a:cubicBezTo>
                              <a:cubicBezTo>
                                <a:pt x="11240" y="30004"/>
                                <a:pt x="15526" y="31052"/>
                                <a:pt x="19907" y="31052"/>
                              </a:cubicBezTo>
                              <a:cubicBezTo>
                                <a:pt x="24289" y="31052"/>
                                <a:pt x="28670" y="30004"/>
                                <a:pt x="32004" y="28004"/>
                              </a:cubicBezTo>
                              <a:cubicBezTo>
                                <a:pt x="36957" y="25146"/>
                                <a:pt x="39815" y="20574"/>
                                <a:pt x="39815" y="15526"/>
                              </a:cubicBezTo>
                              <a:cubicBezTo>
                                <a:pt x="39815" y="10478"/>
                                <a:pt x="36957" y="5906"/>
                                <a:pt x="32004" y="3048"/>
                              </a:cubicBezTo>
                              <a:cubicBezTo>
                                <a:pt x="28575" y="1048"/>
                                <a:pt x="24289" y="0"/>
                                <a:pt x="19907" y="0"/>
                              </a:cubicBezTo>
                              <a:lnTo>
                                <a:pt x="19907"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nvGrpSpPr>
                    <p:cNvPr id="640" name="Graphic 1544">
                      <a:extLst>
                        <a:ext uri="{FF2B5EF4-FFF2-40B4-BE49-F238E27FC236}">
                          <a16:creationId xmlns:a16="http://schemas.microsoft.com/office/drawing/2014/main" id="{41BFBAB9-E19A-1227-B05B-854C89657765}"/>
                        </a:ext>
                      </a:extLst>
                    </p:cNvPr>
                    <p:cNvGrpSpPr/>
                    <p:nvPr/>
                  </p:nvGrpSpPr>
                  <p:grpSpPr>
                    <a:xfrm>
                      <a:off x="5539583" y="1343046"/>
                      <a:ext cx="33571" cy="67246"/>
                      <a:chOff x="5539583" y="1343046"/>
                      <a:chExt cx="33571" cy="67246"/>
                    </a:xfrm>
                  </p:grpSpPr>
                  <p:sp>
                    <p:nvSpPr>
                      <p:cNvPr id="661" name="Free-form: Shape 660">
                        <a:extLst>
                          <a:ext uri="{FF2B5EF4-FFF2-40B4-BE49-F238E27FC236}">
                            <a16:creationId xmlns:a16="http://schemas.microsoft.com/office/drawing/2014/main" id="{650E6F68-5E05-555B-EFB4-12BAC50A826F}"/>
                          </a:ext>
                        </a:extLst>
                      </p:cNvPr>
                      <p:cNvSpPr/>
                      <p:nvPr/>
                    </p:nvSpPr>
                    <p:spPr>
                      <a:xfrm>
                        <a:off x="5544447" y="1347809"/>
                        <a:ext cx="24032" cy="57721"/>
                      </a:xfrm>
                      <a:custGeom>
                        <a:avLst/>
                        <a:gdLst>
                          <a:gd name="connsiteX0" fmla="*/ 12017 w 24032"/>
                          <a:gd name="connsiteY0" fmla="*/ 57722 h 57721"/>
                          <a:gd name="connsiteX1" fmla="*/ 4492 w 24032"/>
                          <a:gd name="connsiteY1" fmla="*/ 55817 h 57721"/>
                          <a:gd name="connsiteX2" fmla="*/ 15 w 24032"/>
                          <a:gd name="connsiteY2" fmla="*/ 48292 h 57721"/>
                          <a:gd name="connsiteX3" fmla="*/ 396 w 24032"/>
                          <a:gd name="connsiteY3" fmla="*/ 48292 h 57721"/>
                          <a:gd name="connsiteX4" fmla="*/ 2777 w 24032"/>
                          <a:gd name="connsiteY4" fmla="*/ 4477 h 57721"/>
                          <a:gd name="connsiteX5" fmla="*/ 7540 w 24032"/>
                          <a:gd name="connsiteY5" fmla="*/ 0 h 57721"/>
                          <a:gd name="connsiteX6" fmla="*/ 16493 w 24032"/>
                          <a:gd name="connsiteY6" fmla="*/ 0 h 57721"/>
                          <a:gd name="connsiteX7" fmla="*/ 21256 w 24032"/>
                          <a:gd name="connsiteY7" fmla="*/ 4477 h 57721"/>
                          <a:gd name="connsiteX8" fmla="*/ 24018 w 24032"/>
                          <a:gd name="connsiteY8" fmla="*/ 48292 h 57721"/>
                          <a:gd name="connsiteX9" fmla="*/ 19541 w 24032"/>
                          <a:gd name="connsiteY9" fmla="*/ 55817 h 57721"/>
                          <a:gd name="connsiteX10" fmla="*/ 12017 w 24032"/>
                          <a:gd name="connsiteY10" fmla="*/ 57722 h 5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32" h="57721">
                            <a:moveTo>
                              <a:pt x="12017" y="57722"/>
                            </a:moveTo>
                            <a:cubicBezTo>
                              <a:pt x="9254" y="57722"/>
                              <a:pt x="6587" y="57055"/>
                              <a:pt x="4492" y="55817"/>
                            </a:cubicBezTo>
                            <a:cubicBezTo>
                              <a:pt x="1444" y="54102"/>
                              <a:pt x="-175" y="51245"/>
                              <a:pt x="15" y="48292"/>
                            </a:cubicBezTo>
                            <a:lnTo>
                              <a:pt x="396" y="48292"/>
                            </a:lnTo>
                            <a:cubicBezTo>
                              <a:pt x="396" y="43910"/>
                              <a:pt x="968" y="33147"/>
                              <a:pt x="2777" y="4477"/>
                            </a:cubicBezTo>
                            <a:cubicBezTo>
                              <a:pt x="2968" y="2000"/>
                              <a:pt x="5063" y="0"/>
                              <a:pt x="7540" y="0"/>
                            </a:cubicBezTo>
                            <a:cubicBezTo>
                              <a:pt x="7540" y="0"/>
                              <a:pt x="16493" y="0"/>
                              <a:pt x="16493" y="0"/>
                            </a:cubicBezTo>
                            <a:cubicBezTo>
                              <a:pt x="18970" y="0"/>
                              <a:pt x="21065" y="2000"/>
                              <a:pt x="21256" y="4477"/>
                            </a:cubicBezTo>
                            <a:lnTo>
                              <a:pt x="24018" y="48292"/>
                            </a:lnTo>
                            <a:cubicBezTo>
                              <a:pt x="24209" y="51340"/>
                              <a:pt x="22494" y="54102"/>
                              <a:pt x="19541" y="55817"/>
                            </a:cubicBezTo>
                            <a:cubicBezTo>
                              <a:pt x="17446" y="57055"/>
                              <a:pt x="14779" y="57722"/>
                              <a:pt x="12017" y="57722"/>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62" name="Free-form: Shape 661">
                        <a:extLst>
                          <a:ext uri="{FF2B5EF4-FFF2-40B4-BE49-F238E27FC236}">
                            <a16:creationId xmlns:a16="http://schemas.microsoft.com/office/drawing/2014/main" id="{C937D04B-59CD-283C-5046-E1942A1D315C}"/>
                          </a:ext>
                        </a:extLst>
                      </p:cNvPr>
                      <p:cNvSpPr/>
                      <p:nvPr/>
                    </p:nvSpPr>
                    <p:spPr>
                      <a:xfrm>
                        <a:off x="5539583" y="1343046"/>
                        <a:ext cx="33571" cy="67246"/>
                      </a:xfrm>
                      <a:custGeom>
                        <a:avLst/>
                        <a:gdLst>
                          <a:gd name="connsiteX0" fmla="*/ 12404 w 33571"/>
                          <a:gd name="connsiteY0" fmla="*/ 9525 h 67246"/>
                          <a:gd name="connsiteX1" fmla="*/ 21358 w 33571"/>
                          <a:gd name="connsiteY1" fmla="*/ 9525 h 67246"/>
                          <a:gd name="connsiteX2" fmla="*/ 24120 w 33571"/>
                          <a:gd name="connsiteY2" fmla="*/ 53340 h 67246"/>
                          <a:gd name="connsiteX3" fmla="*/ 22024 w 33571"/>
                          <a:gd name="connsiteY3" fmla="*/ 56483 h 67246"/>
                          <a:gd name="connsiteX4" fmla="*/ 16881 w 33571"/>
                          <a:gd name="connsiteY4" fmla="*/ 57722 h 67246"/>
                          <a:gd name="connsiteX5" fmla="*/ 11737 w 33571"/>
                          <a:gd name="connsiteY5" fmla="*/ 56483 h 67246"/>
                          <a:gd name="connsiteX6" fmla="*/ 9642 w 33571"/>
                          <a:gd name="connsiteY6" fmla="*/ 53340 h 67246"/>
                          <a:gd name="connsiteX7" fmla="*/ 12404 w 33571"/>
                          <a:gd name="connsiteY7" fmla="*/ 9525 h 67246"/>
                          <a:gd name="connsiteX8" fmla="*/ 12404 w 33571"/>
                          <a:gd name="connsiteY8" fmla="*/ 0 h 67246"/>
                          <a:gd name="connsiteX9" fmla="*/ 2879 w 33571"/>
                          <a:gd name="connsiteY9" fmla="*/ 8953 h 67246"/>
                          <a:gd name="connsiteX10" fmla="*/ 1450 w 33571"/>
                          <a:gd name="connsiteY10" fmla="*/ 30861 h 67246"/>
                          <a:gd name="connsiteX11" fmla="*/ 307 w 33571"/>
                          <a:gd name="connsiteY11" fmla="*/ 52769 h 67246"/>
                          <a:gd name="connsiteX12" fmla="*/ 22 w 33571"/>
                          <a:gd name="connsiteY12" fmla="*/ 52769 h 67246"/>
                          <a:gd name="connsiteX13" fmla="*/ 6880 w 33571"/>
                          <a:gd name="connsiteY13" fmla="*/ 64770 h 67246"/>
                          <a:gd name="connsiteX14" fmla="*/ 16786 w 33571"/>
                          <a:gd name="connsiteY14" fmla="*/ 67247 h 67246"/>
                          <a:gd name="connsiteX15" fmla="*/ 26692 w 33571"/>
                          <a:gd name="connsiteY15" fmla="*/ 64770 h 67246"/>
                          <a:gd name="connsiteX16" fmla="*/ 33550 w 33571"/>
                          <a:gd name="connsiteY16" fmla="*/ 52864 h 67246"/>
                          <a:gd name="connsiteX17" fmla="*/ 30787 w 33571"/>
                          <a:gd name="connsiteY17" fmla="*/ 8953 h 67246"/>
                          <a:gd name="connsiteX18" fmla="*/ 21262 w 33571"/>
                          <a:gd name="connsiteY18" fmla="*/ 0 h 67246"/>
                          <a:gd name="connsiteX19" fmla="*/ 12309 w 33571"/>
                          <a:gd name="connsiteY19" fmla="*/ 0 h 67246"/>
                          <a:gd name="connsiteX20" fmla="*/ 12309 w 33571"/>
                          <a:gd name="connsiteY20" fmla="*/ 0 h 67246"/>
                          <a:gd name="connsiteX21" fmla="*/ 12309 w 33571"/>
                          <a:gd name="connsiteY21" fmla="*/ 0 h 6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571" h="67246">
                            <a:moveTo>
                              <a:pt x="12404" y="9525"/>
                            </a:moveTo>
                            <a:lnTo>
                              <a:pt x="21358" y="9525"/>
                            </a:lnTo>
                            <a:cubicBezTo>
                              <a:pt x="21358" y="9525"/>
                              <a:pt x="24120" y="53340"/>
                              <a:pt x="24120" y="53340"/>
                            </a:cubicBezTo>
                            <a:cubicBezTo>
                              <a:pt x="24120" y="54483"/>
                              <a:pt x="23453" y="55626"/>
                              <a:pt x="22024" y="56483"/>
                            </a:cubicBezTo>
                            <a:cubicBezTo>
                              <a:pt x="20596" y="57341"/>
                              <a:pt x="18691" y="57722"/>
                              <a:pt x="16881" y="57722"/>
                            </a:cubicBezTo>
                            <a:cubicBezTo>
                              <a:pt x="15071" y="57722"/>
                              <a:pt x="13166" y="57341"/>
                              <a:pt x="11737" y="56483"/>
                            </a:cubicBezTo>
                            <a:cubicBezTo>
                              <a:pt x="10213" y="55626"/>
                              <a:pt x="9547" y="54483"/>
                              <a:pt x="9642" y="53340"/>
                            </a:cubicBezTo>
                            <a:cubicBezTo>
                              <a:pt x="9642" y="53340"/>
                              <a:pt x="12404" y="9525"/>
                              <a:pt x="12404" y="9525"/>
                            </a:cubicBezTo>
                            <a:moveTo>
                              <a:pt x="12404" y="0"/>
                            </a:moveTo>
                            <a:cubicBezTo>
                              <a:pt x="7356" y="0"/>
                              <a:pt x="3260" y="3905"/>
                              <a:pt x="2879" y="8953"/>
                            </a:cubicBezTo>
                            <a:lnTo>
                              <a:pt x="1450" y="30861"/>
                            </a:lnTo>
                            <a:cubicBezTo>
                              <a:pt x="688" y="42577"/>
                              <a:pt x="307" y="48958"/>
                              <a:pt x="307" y="52769"/>
                            </a:cubicBezTo>
                            <a:lnTo>
                              <a:pt x="22" y="52769"/>
                            </a:lnTo>
                            <a:cubicBezTo>
                              <a:pt x="-264" y="57626"/>
                              <a:pt x="2308" y="62103"/>
                              <a:pt x="6880" y="64770"/>
                            </a:cubicBezTo>
                            <a:cubicBezTo>
                              <a:pt x="9737" y="66389"/>
                              <a:pt x="13166" y="67247"/>
                              <a:pt x="16786" y="67247"/>
                            </a:cubicBezTo>
                            <a:cubicBezTo>
                              <a:pt x="20405" y="67247"/>
                              <a:pt x="23834" y="66389"/>
                              <a:pt x="26692" y="64770"/>
                            </a:cubicBezTo>
                            <a:cubicBezTo>
                              <a:pt x="31264" y="62103"/>
                              <a:pt x="33835" y="57626"/>
                              <a:pt x="33550" y="52864"/>
                            </a:cubicBezTo>
                            <a:lnTo>
                              <a:pt x="30787" y="8953"/>
                            </a:lnTo>
                            <a:cubicBezTo>
                              <a:pt x="30502" y="3905"/>
                              <a:pt x="26311" y="95"/>
                              <a:pt x="21262" y="0"/>
                            </a:cubicBezTo>
                            <a:lnTo>
                              <a:pt x="12309" y="0"/>
                            </a:lnTo>
                            <a:cubicBezTo>
                              <a:pt x="12309" y="0"/>
                              <a:pt x="12309" y="0"/>
                              <a:pt x="12309" y="0"/>
                            </a:cubicBezTo>
                            <a:lnTo>
                              <a:pt x="12309" y="0"/>
                            </a:lnTo>
                            <a:close/>
                          </a:path>
                        </a:pathLst>
                      </a:custGeom>
                      <a:solidFill>
                        <a:srgbClr val="00A48D"/>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641" name="Graphic 1544">
                      <a:extLst>
                        <a:ext uri="{FF2B5EF4-FFF2-40B4-BE49-F238E27FC236}">
                          <a16:creationId xmlns:a16="http://schemas.microsoft.com/office/drawing/2014/main" id="{DEEAFA37-91DD-1732-FF25-A4DECB793C30}"/>
                        </a:ext>
                      </a:extLst>
                    </p:cNvPr>
                    <p:cNvGrpSpPr/>
                    <p:nvPr/>
                  </p:nvGrpSpPr>
                  <p:grpSpPr>
                    <a:xfrm>
                      <a:off x="5539583" y="1343046"/>
                      <a:ext cx="25172" cy="66960"/>
                      <a:chOff x="5539583" y="1343046"/>
                      <a:chExt cx="25172" cy="66960"/>
                    </a:xfrm>
                  </p:grpSpPr>
                  <p:sp>
                    <p:nvSpPr>
                      <p:cNvPr id="659" name="Free-form: Shape 658">
                        <a:extLst>
                          <a:ext uri="{FF2B5EF4-FFF2-40B4-BE49-F238E27FC236}">
                            <a16:creationId xmlns:a16="http://schemas.microsoft.com/office/drawing/2014/main" id="{0EA18F21-6408-E577-3BD3-F2C19845491F}"/>
                          </a:ext>
                        </a:extLst>
                      </p:cNvPr>
                      <p:cNvSpPr/>
                      <p:nvPr/>
                    </p:nvSpPr>
                    <p:spPr>
                      <a:xfrm>
                        <a:off x="5544352" y="1347904"/>
                        <a:ext cx="15548" cy="57435"/>
                      </a:xfrm>
                      <a:custGeom>
                        <a:avLst/>
                        <a:gdLst>
                          <a:gd name="connsiteX0" fmla="*/ 9445 w 15548"/>
                          <a:gd name="connsiteY0" fmla="*/ 57340 h 57435"/>
                          <a:gd name="connsiteX1" fmla="*/ 8397 w 15548"/>
                          <a:gd name="connsiteY1" fmla="*/ 57245 h 57435"/>
                          <a:gd name="connsiteX2" fmla="*/ 4492 w 15548"/>
                          <a:gd name="connsiteY2" fmla="*/ 55816 h 57435"/>
                          <a:gd name="connsiteX3" fmla="*/ 15 w 15548"/>
                          <a:gd name="connsiteY3" fmla="*/ 48196 h 57435"/>
                          <a:gd name="connsiteX4" fmla="*/ 396 w 15548"/>
                          <a:gd name="connsiteY4" fmla="*/ 48196 h 57435"/>
                          <a:gd name="connsiteX5" fmla="*/ 2777 w 15548"/>
                          <a:gd name="connsiteY5" fmla="*/ 4382 h 57435"/>
                          <a:gd name="connsiteX6" fmla="*/ 5540 w 15548"/>
                          <a:gd name="connsiteY6" fmla="*/ 381 h 57435"/>
                          <a:gd name="connsiteX7" fmla="*/ 7445 w 15548"/>
                          <a:gd name="connsiteY7" fmla="*/ 0 h 57435"/>
                          <a:gd name="connsiteX8" fmla="*/ 10397 w 15548"/>
                          <a:gd name="connsiteY8" fmla="*/ 1048 h 57435"/>
                          <a:gd name="connsiteX9" fmla="*/ 13731 w 15548"/>
                          <a:gd name="connsiteY9" fmla="*/ 3619 h 57435"/>
                          <a:gd name="connsiteX10" fmla="*/ 15541 w 15548"/>
                          <a:gd name="connsiteY10" fmla="*/ 7525 h 57435"/>
                          <a:gd name="connsiteX11" fmla="*/ 14112 w 15548"/>
                          <a:gd name="connsiteY11" fmla="*/ 52864 h 57435"/>
                          <a:gd name="connsiteX12" fmla="*/ 12302 w 15548"/>
                          <a:gd name="connsiteY12" fmla="*/ 56483 h 57435"/>
                          <a:gd name="connsiteX13" fmla="*/ 9350 w 15548"/>
                          <a:gd name="connsiteY13" fmla="*/ 57436 h 5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48" h="57435">
                            <a:moveTo>
                              <a:pt x="9445" y="57340"/>
                            </a:moveTo>
                            <a:cubicBezTo>
                              <a:pt x="9445" y="57340"/>
                              <a:pt x="8778" y="57340"/>
                              <a:pt x="8397" y="57245"/>
                            </a:cubicBezTo>
                            <a:cubicBezTo>
                              <a:pt x="6968" y="56960"/>
                              <a:pt x="5635" y="56388"/>
                              <a:pt x="4492" y="55816"/>
                            </a:cubicBezTo>
                            <a:cubicBezTo>
                              <a:pt x="1444" y="54102"/>
                              <a:pt x="-175" y="51244"/>
                              <a:pt x="15" y="48196"/>
                            </a:cubicBezTo>
                            <a:lnTo>
                              <a:pt x="396" y="48196"/>
                            </a:lnTo>
                            <a:cubicBezTo>
                              <a:pt x="396" y="43815"/>
                              <a:pt x="968" y="33052"/>
                              <a:pt x="2777" y="4382"/>
                            </a:cubicBezTo>
                            <a:cubicBezTo>
                              <a:pt x="2873" y="2572"/>
                              <a:pt x="3920" y="1048"/>
                              <a:pt x="5540" y="381"/>
                            </a:cubicBezTo>
                            <a:cubicBezTo>
                              <a:pt x="6206" y="95"/>
                              <a:pt x="6778" y="0"/>
                              <a:pt x="7445" y="0"/>
                            </a:cubicBezTo>
                            <a:cubicBezTo>
                              <a:pt x="8492" y="0"/>
                              <a:pt x="9540" y="381"/>
                              <a:pt x="10397" y="1048"/>
                            </a:cubicBezTo>
                            <a:lnTo>
                              <a:pt x="13731" y="3619"/>
                            </a:lnTo>
                            <a:cubicBezTo>
                              <a:pt x="14874" y="4572"/>
                              <a:pt x="15636" y="6001"/>
                              <a:pt x="15541" y="7525"/>
                            </a:cubicBezTo>
                            <a:lnTo>
                              <a:pt x="14112" y="52864"/>
                            </a:lnTo>
                            <a:cubicBezTo>
                              <a:pt x="14112" y="54292"/>
                              <a:pt x="13350" y="55626"/>
                              <a:pt x="12302" y="56483"/>
                            </a:cubicBezTo>
                            <a:cubicBezTo>
                              <a:pt x="11445" y="57150"/>
                              <a:pt x="10397" y="57436"/>
                              <a:pt x="9350" y="57436"/>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60" name="Free-form: Shape 659">
                        <a:extLst>
                          <a:ext uri="{FF2B5EF4-FFF2-40B4-BE49-F238E27FC236}">
                            <a16:creationId xmlns:a16="http://schemas.microsoft.com/office/drawing/2014/main" id="{2C1D2C71-1621-AF59-38C0-116EAB96938F}"/>
                          </a:ext>
                        </a:extLst>
                      </p:cNvPr>
                      <p:cNvSpPr/>
                      <p:nvPr/>
                    </p:nvSpPr>
                    <p:spPr>
                      <a:xfrm>
                        <a:off x="5539583" y="1343046"/>
                        <a:ext cx="25172" cy="66960"/>
                      </a:xfrm>
                      <a:custGeom>
                        <a:avLst/>
                        <a:gdLst>
                          <a:gd name="connsiteX0" fmla="*/ 12404 w 25172"/>
                          <a:gd name="connsiteY0" fmla="*/ 9525 h 66960"/>
                          <a:gd name="connsiteX1" fmla="*/ 15738 w 25172"/>
                          <a:gd name="connsiteY1" fmla="*/ 12097 h 66960"/>
                          <a:gd name="connsiteX2" fmla="*/ 14309 w 25172"/>
                          <a:gd name="connsiteY2" fmla="*/ 57436 h 66960"/>
                          <a:gd name="connsiteX3" fmla="*/ 11737 w 25172"/>
                          <a:gd name="connsiteY3" fmla="*/ 56483 h 66960"/>
                          <a:gd name="connsiteX4" fmla="*/ 9642 w 25172"/>
                          <a:gd name="connsiteY4" fmla="*/ 53340 h 66960"/>
                          <a:gd name="connsiteX5" fmla="*/ 12404 w 25172"/>
                          <a:gd name="connsiteY5" fmla="*/ 9525 h 66960"/>
                          <a:gd name="connsiteX6" fmla="*/ 12404 w 25172"/>
                          <a:gd name="connsiteY6" fmla="*/ 0 h 66960"/>
                          <a:gd name="connsiteX7" fmla="*/ 8499 w 25172"/>
                          <a:gd name="connsiteY7" fmla="*/ 857 h 66960"/>
                          <a:gd name="connsiteX8" fmla="*/ 2879 w 25172"/>
                          <a:gd name="connsiteY8" fmla="*/ 8953 h 66960"/>
                          <a:gd name="connsiteX9" fmla="*/ 1450 w 25172"/>
                          <a:gd name="connsiteY9" fmla="*/ 30861 h 66960"/>
                          <a:gd name="connsiteX10" fmla="*/ 307 w 25172"/>
                          <a:gd name="connsiteY10" fmla="*/ 52769 h 66960"/>
                          <a:gd name="connsiteX11" fmla="*/ 22 w 25172"/>
                          <a:gd name="connsiteY11" fmla="*/ 52769 h 66960"/>
                          <a:gd name="connsiteX12" fmla="*/ 6880 w 25172"/>
                          <a:gd name="connsiteY12" fmla="*/ 64770 h 66960"/>
                          <a:gd name="connsiteX13" fmla="*/ 12118 w 25172"/>
                          <a:gd name="connsiteY13" fmla="*/ 66770 h 66960"/>
                          <a:gd name="connsiteX14" fmla="*/ 14214 w 25172"/>
                          <a:gd name="connsiteY14" fmla="*/ 66961 h 66960"/>
                          <a:gd name="connsiteX15" fmla="*/ 20024 w 25172"/>
                          <a:gd name="connsiteY15" fmla="*/ 64960 h 66960"/>
                          <a:gd name="connsiteX16" fmla="*/ 23739 w 25172"/>
                          <a:gd name="connsiteY16" fmla="*/ 57722 h 66960"/>
                          <a:gd name="connsiteX17" fmla="*/ 25168 w 25172"/>
                          <a:gd name="connsiteY17" fmla="*/ 12382 h 66960"/>
                          <a:gd name="connsiteX18" fmla="*/ 21548 w 25172"/>
                          <a:gd name="connsiteY18" fmla="*/ 4572 h 66960"/>
                          <a:gd name="connsiteX19" fmla="*/ 18214 w 25172"/>
                          <a:gd name="connsiteY19" fmla="*/ 2000 h 66960"/>
                          <a:gd name="connsiteX20" fmla="*/ 12309 w 25172"/>
                          <a:gd name="connsiteY20" fmla="*/ 0 h 66960"/>
                          <a:gd name="connsiteX21" fmla="*/ 12309 w 25172"/>
                          <a:gd name="connsiteY21" fmla="*/ 0 h 6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172" h="66960">
                            <a:moveTo>
                              <a:pt x="12404" y="9525"/>
                            </a:moveTo>
                            <a:lnTo>
                              <a:pt x="15738" y="12097"/>
                            </a:lnTo>
                            <a:lnTo>
                              <a:pt x="14309" y="57436"/>
                            </a:lnTo>
                            <a:cubicBezTo>
                              <a:pt x="13357" y="57245"/>
                              <a:pt x="12499" y="56959"/>
                              <a:pt x="11737" y="56483"/>
                            </a:cubicBezTo>
                            <a:cubicBezTo>
                              <a:pt x="10213" y="55626"/>
                              <a:pt x="9547" y="54483"/>
                              <a:pt x="9642" y="53340"/>
                            </a:cubicBezTo>
                            <a:cubicBezTo>
                              <a:pt x="9642" y="53340"/>
                              <a:pt x="12404" y="9525"/>
                              <a:pt x="12404" y="9525"/>
                            </a:cubicBezTo>
                            <a:moveTo>
                              <a:pt x="12404" y="0"/>
                            </a:moveTo>
                            <a:cubicBezTo>
                              <a:pt x="11071" y="0"/>
                              <a:pt x="9737" y="286"/>
                              <a:pt x="8499" y="857"/>
                            </a:cubicBezTo>
                            <a:cubicBezTo>
                              <a:pt x="5260" y="2286"/>
                              <a:pt x="3070" y="5429"/>
                              <a:pt x="2879" y="8953"/>
                            </a:cubicBezTo>
                            <a:lnTo>
                              <a:pt x="1450" y="30861"/>
                            </a:lnTo>
                            <a:cubicBezTo>
                              <a:pt x="688" y="42577"/>
                              <a:pt x="307" y="48958"/>
                              <a:pt x="307" y="52769"/>
                            </a:cubicBezTo>
                            <a:lnTo>
                              <a:pt x="22" y="52769"/>
                            </a:lnTo>
                            <a:cubicBezTo>
                              <a:pt x="-264" y="57626"/>
                              <a:pt x="2308" y="62103"/>
                              <a:pt x="6880" y="64770"/>
                            </a:cubicBezTo>
                            <a:cubicBezTo>
                              <a:pt x="8404" y="65627"/>
                              <a:pt x="10213" y="66389"/>
                              <a:pt x="12118" y="66770"/>
                            </a:cubicBezTo>
                            <a:cubicBezTo>
                              <a:pt x="12785" y="66961"/>
                              <a:pt x="13452" y="66961"/>
                              <a:pt x="14214" y="66961"/>
                            </a:cubicBezTo>
                            <a:cubicBezTo>
                              <a:pt x="16309" y="66961"/>
                              <a:pt x="18405" y="66294"/>
                              <a:pt x="20024" y="64960"/>
                            </a:cubicBezTo>
                            <a:cubicBezTo>
                              <a:pt x="22310" y="63246"/>
                              <a:pt x="23644" y="60579"/>
                              <a:pt x="23739" y="57722"/>
                            </a:cubicBezTo>
                            <a:lnTo>
                              <a:pt x="25168" y="12382"/>
                            </a:lnTo>
                            <a:cubicBezTo>
                              <a:pt x="25263" y="9334"/>
                              <a:pt x="23929" y="6477"/>
                              <a:pt x="21548" y="4572"/>
                            </a:cubicBezTo>
                            <a:lnTo>
                              <a:pt x="18214" y="2000"/>
                            </a:lnTo>
                            <a:cubicBezTo>
                              <a:pt x="16500" y="667"/>
                              <a:pt x="14404" y="0"/>
                              <a:pt x="12309" y="0"/>
                            </a:cubicBezTo>
                            <a:lnTo>
                              <a:pt x="12309" y="0"/>
                            </a:lnTo>
                            <a:close/>
                          </a:path>
                        </a:pathLst>
                      </a:custGeom>
                      <a:solidFill>
                        <a:srgbClr val="00A48D"/>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642" name="Graphic 1544">
                      <a:extLst>
                        <a:ext uri="{FF2B5EF4-FFF2-40B4-BE49-F238E27FC236}">
                          <a16:creationId xmlns:a16="http://schemas.microsoft.com/office/drawing/2014/main" id="{320F7F44-9DFE-3D0A-3C04-0A81DCC04F33}"/>
                        </a:ext>
                      </a:extLst>
                    </p:cNvPr>
                    <p:cNvGrpSpPr/>
                    <p:nvPr/>
                  </p:nvGrpSpPr>
                  <p:grpSpPr>
                    <a:xfrm>
                      <a:off x="5542407" y="1340570"/>
                      <a:ext cx="28058" cy="24288"/>
                      <a:chOff x="5542407" y="1340570"/>
                      <a:chExt cx="28058" cy="24288"/>
                    </a:xfrm>
                  </p:grpSpPr>
                  <p:sp>
                    <p:nvSpPr>
                      <p:cNvPr id="657" name="Free-form: Shape 656">
                        <a:extLst>
                          <a:ext uri="{FF2B5EF4-FFF2-40B4-BE49-F238E27FC236}">
                            <a16:creationId xmlns:a16="http://schemas.microsoft.com/office/drawing/2014/main" id="{85C20A55-B54F-2916-37D6-9CD33F3AB896}"/>
                          </a:ext>
                        </a:extLst>
                      </p:cNvPr>
                      <p:cNvSpPr/>
                      <p:nvPr/>
                    </p:nvSpPr>
                    <p:spPr>
                      <a:xfrm>
                        <a:off x="5547247" y="1345332"/>
                        <a:ext cx="18551" cy="14668"/>
                      </a:xfrm>
                      <a:custGeom>
                        <a:avLst/>
                        <a:gdLst>
                          <a:gd name="connsiteX0" fmla="*/ 9217 w 18551"/>
                          <a:gd name="connsiteY0" fmla="*/ 14668 h 14668"/>
                          <a:gd name="connsiteX1" fmla="*/ 3692 w 18551"/>
                          <a:gd name="connsiteY1" fmla="*/ 13240 h 14668"/>
                          <a:gd name="connsiteX2" fmla="*/ 1025 w 18551"/>
                          <a:gd name="connsiteY2" fmla="*/ 10763 h 14668"/>
                          <a:gd name="connsiteX3" fmla="*/ 835 w 18551"/>
                          <a:gd name="connsiteY3" fmla="*/ 4286 h 14668"/>
                          <a:gd name="connsiteX4" fmla="*/ 9407 w 18551"/>
                          <a:gd name="connsiteY4" fmla="*/ 0 h 14668"/>
                          <a:gd name="connsiteX5" fmla="*/ 14837 w 18551"/>
                          <a:gd name="connsiteY5" fmla="*/ 1429 h 14668"/>
                          <a:gd name="connsiteX6" fmla="*/ 18551 w 18551"/>
                          <a:gd name="connsiteY6" fmla="*/ 7334 h 14668"/>
                          <a:gd name="connsiteX7" fmla="*/ 14837 w 18551"/>
                          <a:gd name="connsiteY7" fmla="*/ 13240 h 14668"/>
                          <a:gd name="connsiteX8" fmla="*/ 9312 w 18551"/>
                          <a:gd name="connsiteY8" fmla="*/ 14668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51" h="14668">
                            <a:moveTo>
                              <a:pt x="9217" y="14668"/>
                            </a:moveTo>
                            <a:cubicBezTo>
                              <a:pt x="7788" y="14668"/>
                              <a:pt x="5693" y="14383"/>
                              <a:pt x="3692" y="13240"/>
                            </a:cubicBezTo>
                            <a:cubicBezTo>
                              <a:pt x="2549" y="12573"/>
                              <a:pt x="1692" y="11716"/>
                              <a:pt x="1025" y="10763"/>
                            </a:cubicBezTo>
                            <a:cubicBezTo>
                              <a:pt x="-308" y="8668"/>
                              <a:pt x="-308" y="6287"/>
                              <a:pt x="835" y="4286"/>
                            </a:cubicBezTo>
                            <a:cubicBezTo>
                              <a:pt x="2264" y="1715"/>
                              <a:pt x="5597" y="0"/>
                              <a:pt x="9407" y="0"/>
                            </a:cubicBezTo>
                            <a:cubicBezTo>
                              <a:pt x="11408" y="0"/>
                              <a:pt x="13313" y="476"/>
                              <a:pt x="14837" y="1429"/>
                            </a:cubicBezTo>
                            <a:cubicBezTo>
                              <a:pt x="17218" y="2762"/>
                              <a:pt x="18551" y="4953"/>
                              <a:pt x="18551" y="7334"/>
                            </a:cubicBezTo>
                            <a:cubicBezTo>
                              <a:pt x="18551" y="9716"/>
                              <a:pt x="17218" y="11906"/>
                              <a:pt x="14837" y="13240"/>
                            </a:cubicBezTo>
                            <a:cubicBezTo>
                              <a:pt x="12836" y="14383"/>
                              <a:pt x="10741" y="14668"/>
                              <a:pt x="9312" y="14668"/>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58" name="Free-form: Shape 657">
                        <a:extLst>
                          <a:ext uri="{FF2B5EF4-FFF2-40B4-BE49-F238E27FC236}">
                            <a16:creationId xmlns:a16="http://schemas.microsoft.com/office/drawing/2014/main" id="{F2004A9B-0EF4-49A3-E2B5-FD60F2593170}"/>
                          </a:ext>
                        </a:extLst>
                      </p:cNvPr>
                      <p:cNvSpPr/>
                      <p:nvPr/>
                    </p:nvSpPr>
                    <p:spPr>
                      <a:xfrm>
                        <a:off x="5542407" y="1340570"/>
                        <a:ext cx="28058" cy="24288"/>
                      </a:xfrm>
                      <a:custGeom>
                        <a:avLst/>
                        <a:gdLst>
                          <a:gd name="connsiteX0" fmla="*/ 14057 w 28058"/>
                          <a:gd name="connsiteY0" fmla="*/ 9525 h 24288"/>
                          <a:gd name="connsiteX1" fmla="*/ 17105 w 28058"/>
                          <a:gd name="connsiteY1" fmla="*/ 10287 h 24288"/>
                          <a:gd name="connsiteX2" fmla="*/ 18438 w 28058"/>
                          <a:gd name="connsiteY2" fmla="*/ 12097 h 24288"/>
                          <a:gd name="connsiteX3" fmla="*/ 17105 w 28058"/>
                          <a:gd name="connsiteY3" fmla="*/ 13907 h 24288"/>
                          <a:gd name="connsiteX4" fmla="*/ 13961 w 28058"/>
                          <a:gd name="connsiteY4" fmla="*/ 14668 h 24288"/>
                          <a:gd name="connsiteX5" fmla="*/ 10818 w 28058"/>
                          <a:gd name="connsiteY5" fmla="*/ 13907 h 24288"/>
                          <a:gd name="connsiteX6" fmla="*/ 9770 w 28058"/>
                          <a:gd name="connsiteY6" fmla="*/ 12954 h 24288"/>
                          <a:gd name="connsiteX7" fmla="*/ 14057 w 28058"/>
                          <a:gd name="connsiteY7" fmla="*/ 9525 h 24288"/>
                          <a:gd name="connsiteX8" fmla="*/ 14057 w 28058"/>
                          <a:gd name="connsiteY8" fmla="*/ 0 h 24288"/>
                          <a:gd name="connsiteX9" fmla="*/ 1388 w 28058"/>
                          <a:gd name="connsiteY9" fmla="*/ 6763 h 24288"/>
                          <a:gd name="connsiteX10" fmla="*/ 1769 w 28058"/>
                          <a:gd name="connsiteY10" fmla="*/ 18097 h 24288"/>
                          <a:gd name="connsiteX11" fmla="*/ 6151 w 28058"/>
                          <a:gd name="connsiteY11" fmla="*/ 22289 h 24288"/>
                          <a:gd name="connsiteX12" fmla="*/ 14057 w 28058"/>
                          <a:gd name="connsiteY12" fmla="*/ 24289 h 24288"/>
                          <a:gd name="connsiteX13" fmla="*/ 21962 w 28058"/>
                          <a:gd name="connsiteY13" fmla="*/ 22289 h 24288"/>
                          <a:gd name="connsiteX14" fmla="*/ 28058 w 28058"/>
                          <a:gd name="connsiteY14" fmla="*/ 12192 h 24288"/>
                          <a:gd name="connsiteX15" fmla="*/ 21962 w 28058"/>
                          <a:gd name="connsiteY15" fmla="*/ 2096 h 24288"/>
                          <a:gd name="connsiteX16" fmla="*/ 14152 w 28058"/>
                          <a:gd name="connsiteY16" fmla="*/ 95 h 24288"/>
                          <a:gd name="connsiteX17" fmla="*/ 14152 w 28058"/>
                          <a:gd name="connsiteY17" fmla="*/ 95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8" h="24288">
                            <a:moveTo>
                              <a:pt x="14057" y="9525"/>
                            </a:moveTo>
                            <a:cubicBezTo>
                              <a:pt x="15104" y="9525"/>
                              <a:pt x="16247" y="9716"/>
                              <a:pt x="17105" y="10287"/>
                            </a:cubicBezTo>
                            <a:cubicBezTo>
                              <a:pt x="17962" y="10763"/>
                              <a:pt x="18438" y="11430"/>
                              <a:pt x="18438" y="12097"/>
                            </a:cubicBezTo>
                            <a:cubicBezTo>
                              <a:pt x="18438" y="12764"/>
                              <a:pt x="17962" y="13430"/>
                              <a:pt x="17105" y="13907"/>
                            </a:cubicBezTo>
                            <a:cubicBezTo>
                              <a:pt x="16247" y="14383"/>
                              <a:pt x="15104" y="14668"/>
                              <a:pt x="13961" y="14668"/>
                            </a:cubicBezTo>
                            <a:cubicBezTo>
                              <a:pt x="12818" y="14668"/>
                              <a:pt x="11675" y="14383"/>
                              <a:pt x="10818" y="13907"/>
                            </a:cubicBezTo>
                            <a:cubicBezTo>
                              <a:pt x="10342" y="13621"/>
                              <a:pt x="9961" y="13335"/>
                              <a:pt x="9770" y="12954"/>
                            </a:cubicBezTo>
                            <a:cubicBezTo>
                              <a:pt x="8627" y="11049"/>
                              <a:pt x="11199" y="9525"/>
                              <a:pt x="14057" y="9525"/>
                            </a:cubicBezTo>
                            <a:moveTo>
                              <a:pt x="14057" y="0"/>
                            </a:moveTo>
                            <a:cubicBezTo>
                              <a:pt x="8532" y="0"/>
                              <a:pt x="3674" y="2572"/>
                              <a:pt x="1388" y="6763"/>
                            </a:cubicBezTo>
                            <a:cubicBezTo>
                              <a:pt x="-612" y="10382"/>
                              <a:pt x="-421" y="14573"/>
                              <a:pt x="1769" y="18097"/>
                            </a:cubicBezTo>
                            <a:cubicBezTo>
                              <a:pt x="2817" y="19812"/>
                              <a:pt x="4341" y="21241"/>
                              <a:pt x="6151" y="22289"/>
                            </a:cubicBezTo>
                            <a:cubicBezTo>
                              <a:pt x="8437" y="23622"/>
                              <a:pt x="11199" y="24289"/>
                              <a:pt x="14057" y="24289"/>
                            </a:cubicBezTo>
                            <a:cubicBezTo>
                              <a:pt x="16914" y="24289"/>
                              <a:pt x="19676" y="23622"/>
                              <a:pt x="21962" y="22289"/>
                            </a:cubicBezTo>
                            <a:cubicBezTo>
                              <a:pt x="25772" y="20098"/>
                              <a:pt x="28058" y="16288"/>
                              <a:pt x="28058" y="12192"/>
                            </a:cubicBezTo>
                            <a:cubicBezTo>
                              <a:pt x="28058" y="8096"/>
                              <a:pt x="25772" y="4286"/>
                              <a:pt x="21962" y="2096"/>
                            </a:cubicBezTo>
                            <a:cubicBezTo>
                              <a:pt x="19676" y="762"/>
                              <a:pt x="16914" y="95"/>
                              <a:pt x="14152" y="95"/>
                            </a:cubicBezTo>
                            <a:lnTo>
                              <a:pt x="14152" y="95"/>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643" name="Graphic 1544">
                      <a:extLst>
                        <a:ext uri="{FF2B5EF4-FFF2-40B4-BE49-F238E27FC236}">
                          <a16:creationId xmlns:a16="http://schemas.microsoft.com/office/drawing/2014/main" id="{196239F2-1A69-F7E8-46D7-6070933431C5}"/>
                        </a:ext>
                      </a:extLst>
                    </p:cNvPr>
                    <p:cNvGrpSpPr/>
                    <p:nvPr/>
                  </p:nvGrpSpPr>
                  <p:grpSpPr>
                    <a:xfrm>
                      <a:off x="5542367" y="1268656"/>
                      <a:ext cx="28098" cy="96107"/>
                      <a:chOff x="5542367" y="1268656"/>
                      <a:chExt cx="28098" cy="96107"/>
                    </a:xfrm>
                  </p:grpSpPr>
                  <p:grpSp>
                    <p:nvGrpSpPr>
                      <p:cNvPr id="644" name="Graphic 1544">
                        <a:extLst>
                          <a:ext uri="{FF2B5EF4-FFF2-40B4-BE49-F238E27FC236}">
                            <a16:creationId xmlns:a16="http://schemas.microsoft.com/office/drawing/2014/main" id="{CEDB06DD-8721-25BB-0767-4D9166DE357E}"/>
                          </a:ext>
                        </a:extLst>
                      </p:cNvPr>
                      <p:cNvGrpSpPr/>
                      <p:nvPr/>
                    </p:nvGrpSpPr>
                    <p:grpSpPr>
                      <a:xfrm>
                        <a:off x="5542367" y="1268656"/>
                        <a:ext cx="28098" cy="96107"/>
                        <a:chOff x="5542367" y="1268656"/>
                        <a:chExt cx="28098" cy="96107"/>
                      </a:xfrm>
                    </p:grpSpPr>
                    <p:grpSp>
                      <p:nvGrpSpPr>
                        <p:cNvPr id="648" name="Graphic 1544">
                          <a:extLst>
                            <a:ext uri="{FF2B5EF4-FFF2-40B4-BE49-F238E27FC236}">
                              <a16:creationId xmlns:a16="http://schemas.microsoft.com/office/drawing/2014/main" id="{99660625-107F-E3E8-7581-CD04C8AD8C76}"/>
                            </a:ext>
                          </a:extLst>
                        </p:cNvPr>
                        <p:cNvGrpSpPr/>
                        <p:nvPr/>
                      </p:nvGrpSpPr>
                      <p:grpSpPr>
                        <a:xfrm>
                          <a:off x="5542462" y="1268656"/>
                          <a:ext cx="28003" cy="96107"/>
                          <a:chOff x="5542462" y="1268656"/>
                          <a:chExt cx="28003" cy="96107"/>
                        </a:xfrm>
                      </p:grpSpPr>
                      <p:sp>
                        <p:nvSpPr>
                          <p:cNvPr id="655" name="Free-form: Shape 654">
                            <a:extLst>
                              <a:ext uri="{FF2B5EF4-FFF2-40B4-BE49-F238E27FC236}">
                                <a16:creationId xmlns:a16="http://schemas.microsoft.com/office/drawing/2014/main" id="{B897AAB9-B68B-EB94-2987-A7FABC33E8F0}"/>
                              </a:ext>
                            </a:extLst>
                          </p:cNvPr>
                          <p:cNvSpPr/>
                          <p:nvPr/>
                        </p:nvSpPr>
                        <p:spPr>
                          <a:xfrm>
                            <a:off x="5547224" y="1273419"/>
                            <a:ext cx="18478" cy="86582"/>
                          </a:xfrm>
                          <a:custGeom>
                            <a:avLst/>
                            <a:gdLst>
                              <a:gd name="connsiteX0" fmla="*/ 9239 w 18478"/>
                              <a:gd name="connsiteY0" fmla="*/ 86582 h 86582"/>
                              <a:gd name="connsiteX1" fmla="*/ 3715 w 18478"/>
                              <a:gd name="connsiteY1" fmla="*/ 85249 h 86582"/>
                              <a:gd name="connsiteX2" fmla="*/ 953 w 18478"/>
                              <a:gd name="connsiteY2" fmla="*/ 82677 h 86582"/>
                              <a:gd name="connsiteX3" fmla="*/ 0 w 18478"/>
                              <a:gd name="connsiteY3" fmla="*/ 79343 h 86582"/>
                              <a:gd name="connsiteX4" fmla="*/ 0 w 18478"/>
                              <a:gd name="connsiteY4" fmla="*/ 7430 h 86582"/>
                              <a:gd name="connsiteX5" fmla="*/ 3715 w 18478"/>
                              <a:gd name="connsiteY5" fmla="*/ 1429 h 86582"/>
                              <a:gd name="connsiteX6" fmla="*/ 9239 w 18478"/>
                              <a:gd name="connsiteY6" fmla="*/ 0 h 86582"/>
                              <a:gd name="connsiteX7" fmla="*/ 14764 w 18478"/>
                              <a:gd name="connsiteY7" fmla="*/ 1429 h 86582"/>
                              <a:gd name="connsiteX8" fmla="*/ 18479 w 18478"/>
                              <a:gd name="connsiteY8" fmla="*/ 7334 h 86582"/>
                              <a:gd name="connsiteX9" fmla="*/ 18479 w 18478"/>
                              <a:gd name="connsiteY9" fmla="*/ 79248 h 86582"/>
                              <a:gd name="connsiteX10" fmla="*/ 14764 w 18478"/>
                              <a:gd name="connsiteY10" fmla="*/ 85154 h 86582"/>
                              <a:gd name="connsiteX11" fmla="*/ 9239 w 18478"/>
                              <a:gd name="connsiteY11" fmla="*/ 86582 h 8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 h="86582">
                                <a:moveTo>
                                  <a:pt x="9239" y="86582"/>
                                </a:moveTo>
                                <a:cubicBezTo>
                                  <a:pt x="7239" y="86582"/>
                                  <a:pt x="5334" y="86106"/>
                                  <a:pt x="3715" y="85249"/>
                                </a:cubicBezTo>
                                <a:cubicBezTo>
                                  <a:pt x="2477" y="84582"/>
                                  <a:pt x="1619" y="83630"/>
                                  <a:pt x="953" y="82677"/>
                                </a:cubicBezTo>
                                <a:cubicBezTo>
                                  <a:pt x="476" y="81915"/>
                                  <a:pt x="0" y="80201"/>
                                  <a:pt x="0" y="79343"/>
                                </a:cubicBezTo>
                                <a:lnTo>
                                  <a:pt x="0" y="7430"/>
                                </a:lnTo>
                                <a:cubicBezTo>
                                  <a:pt x="0" y="5048"/>
                                  <a:pt x="1429" y="2762"/>
                                  <a:pt x="3715" y="1429"/>
                                </a:cubicBezTo>
                                <a:cubicBezTo>
                                  <a:pt x="5715" y="286"/>
                                  <a:pt x="7810" y="0"/>
                                  <a:pt x="9239" y="0"/>
                                </a:cubicBezTo>
                                <a:cubicBezTo>
                                  <a:pt x="10668" y="0"/>
                                  <a:pt x="12764" y="286"/>
                                  <a:pt x="14764" y="1429"/>
                                </a:cubicBezTo>
                                <a:cubicBezTo>
                                  <a:pt x="17050" y="2762"/>
                                  <a:pt x="18479" y="4953"/>
                                  <a:pt x="18479" y="7334"/>
                                </a:cubicBezTo>
                                <a:lnTo>
                                  <a:pt x="18479" y="79248"/>
                                </a:lnTo>
                                <a:cubicBezTo>
                                  <a:pt x="18479" y="81629"/>
                                  <a:pt x="17145" y="83820"/>
                                  <a:pt x="14764" y="85154"/>
                                </a:cubicBezTo>
                                <a:cubicBezTo>
                                  <a:pt x="13145" y="86106"/>
                                  <a:pt x="11240" y="86582"/>
                                  <a:pt x="9239" y="86582"/>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56" name="Free-form: Shape 655">
                            <a:extLst>
                              <a:ext uri="{FF2B5EF4-FFF2-40B4-BE49-F238E27FC236}">
                                <a16:creationId xmlns:a16="http://schemas.microsoft.com/office/drawing/2014/main" id="{AEA631EA-1D5A-E62C-628E-BE345814BA77}"/>
                              </a:ext>
                            </a:extLst>
                          </p:cNvPr>
                          <p:cNvSpPr/>
                          <p:nvPr/>
                        </p:nvSpPr>
                        <p:spPr>
                          <a:xfrm>
                            <a:off x="5542462" y="1268656"/>
                            <a:ext cx="28003" cy="96107"/>
                          </a:xfrm>
                          <a:custGeom>
                            <a:avLst/>
                            <a:gdLst>
                              <a:gd name="connsiteX0" fmla="*/ 14002 w 28003"/>
                              <a:gd name="connsiteY0" fmla="*/ 9525 h 96107"/>
                              <a:gd name="connsiteX1" fmla="*/ 17145 w 28003"/>
                              <a:gd name="connsiteY1" fmla="*/ 10287 h 96107"/>
                              <a:gd name="connsiteX2" fmla="*/ 18479 w 28003"/>
                              <a:gd name="connsiteY2" fmla="*/ 12097 h 96107"/>
                              <a:gd name="connsiteX3" fmla="*/ 18479 w 28003"/>
                              <a:gd name="connsiteY3" fmla="*/ 84011 h 96107"/>
                              <a:gd name="connsiteX4" fmla="*/ 17145 w 28003"/>
                              <a:gd name="connsiteY4" fmla="*/ 85820 h 96107"/>
                              <a:gd name="connsiteX5" fmla="*/ 14002 w 28003"/>
                              <a:gd name="connsiteY5" fmla="*/ 86582 h 96107"/>
                              <a:gd name="connsiteX6" fmla="*/ 10859 w 28003"/>
                              <a:gd name="connsiteY6" fmla="*/ 85820 h 96107"/>
                              <a:gd name="connsiteX7" fmla="*/ 9811 w 28003"/>
                              <a:gd name="connsiteY7" fmla="*/ 84868 h 96107"/>
                              <a:gd name="connsiteX8" fmla="*/ 9525 w 28003"/>
                              <a:gd name="connsiteY8" fmla="*/ 84011 h 96107"/>
                              <a:gd name="connsiteX9" fmla="*/ 9525 w 28003"/>
                              <a:gd name="connsiteY9" fmla="*/ 12097 h 96107"/>
                              <a:gd name="connsiteX10" fmla="*/ 10859 w 28003"/>
                              <a:gd name="connsiteY10" fmla="*/ 10287 h 96107"/>
                              <a:gd name="connsiteX11" fmla="*/ 14002 w 28003"/>
                              <a:gd name="connsiteY11" fmla="*/ 9525 h 96107"/>
                              <a:gd name="connsiteX12" fmla="*/ 14002 w 28003"/>
                              <a:gd name="connsiteY12" fmla="*/ 0 h 96107"/>
                              <a:gd name="connsiteX13" fmla="*/ 6096 w 28003"/>
                              <a:gd name="connsiteY13" fmla="*/ 2000 h 96107"/>
                              <a:gd name="connsiteX14" fmla="*/ 0 w 28003"/>
                              <a:gd name="connsiteY14" fmla="*/ 12097 h 96107"/>
                              <a:gd name="connsiteX15" fmla="*/ 0 w 28003"/>
                              <a:gd name="connsiteY15" fmla="*/ 84011 h 96107"/>
                              <a:gd name="connsiteX16" fmla="*/ 1810 w 28003"/>
                              <a:gd name="connsiteY16" fmla="*/ 90011 h 96107"/>
                              <a:gd name="connsiteX17" fmla="*/ 6096 w 28003"/>
                              <a:gd name="connsiteY17" fmla="*/ 94107 h 96107"/>
                              <a:gd name="connsiteX18" fmla="*/ 14002 w 28003"/>
                              <a:gd name="connsiteY18" fmla="*/ 96107 h 96107"/>
                              <a:gd name="connsiteX19" fmla="*/ 21908 w 28003"/>
                              <a:gd name="connsiteY19" fmla="*/ 94107 h 96107"/>
                              <a:gd name="connsiteX20" fmla="*/ 28004 w 28003"/>
                              <a:gd name="connsiteY20" fmla="*/ 84011 h 96107"/>
                              <a:gd name="connsiteX21" fmla="*/ 28004 w 28003"/>
                              <a:gd name="connsiteY21" fmla="*/ 12097 h 96107"/>
                              <a:gd name="connsiteX22" fmla="*/ 21908 w 28003"/>
                              <a:gd name="connsiteY22" fmla="*/ 2000 h 96107"/>
                              <a:gd name="connsiteX23" fmla="*/ 14002 w 28003"/>
                              <a:gd name="connsiteY23" fmla="*/ 0 h 96107"/>
                              <a:gd name="connsiteX24" fmla="*/ 14002 w 28003"/>
                              <a:gd name="connsiteY24" fmla="*/ 0 h 9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003" h="96107">
                                <a:moveTo>
                                  <a:pt x="14002" y="9525"/>
                                </a:moveTo>
                                <a:cubicBezTo>
                                  <a:pt x="15145" y="9525"/>
                                  <a:pt x="16288" y="9811"/>
                                  <a:pt x="17145" y="10287"/>
                                </a:cubicBezTo>
                                <a:cubicBezTo>
                                  <a:pt x="18002" y="10763"/>
                                  <a:pt x="18479" y="11430"/>
                                  <a:pt x="18479" y="12097"/>
                                </a:cubicBezTo>
                                <a:lnTo>
                                  <a:pt x="18479" y="84011"/>
                                </a:lnTo>
                                <a:cubicBezTo>
                                  <a:pt x="18479" y="84677"/>
                                  <a:pt x="18002" y="85344"/>
                                  <a:pt x="17145" y="85820"/>
                                </a:cubicBezTo>
                                <a:cubicBezTo>
                                  <a:pt x="16288" y="86296"/>
                                  <a:pt x="15145" y="86582"/>
                                  <a:pt x="14002" y="86582"/>
                                </a:cubicBezTo>
                                <a:cubicBezTo>
                                  <a:pt x="12859" y="86582"/>
                                  <a:pt x="11716" y="86296"/>
                                  <a:pt x="10859" y="85820"/>
                                </a:cubicBezTo>
                                <a:cubicBezTo>
                                  <a:pt x="10382" y="85535"/>
                                  <a:pt x="10001" y="85249"/>
                                  <a:pt x="9811" y="84868"/>
                                </a:cubicBezTo>
                                <a:cubicBezTo>
                                  <a:pt x="9620" y="84582"/>
                                  <a:pt x="9525" y="84296"/>
                                  <a:pt x="9525" y="84011"/>
                                </a:cubicBezTo>
                                <a:lnTo>
                                  <a:pt x="9525" y="12097"/>
                                </a:lnTo>
                                <a:cubicBezTo>
                                  <a:pt x="9525" y="11430"/>
                                  <a:pt x="10001" y="10763"/>
                                  <a:pt x="10859" y="10287"/>
                                </a:cubicBezTo>
                                <a:cubicBezTo>
                                  <a:pt x="11716" y="9811"/>
                                  <a:pt x="12859" y="9525"/>
                                  <a:pt x="14002" y="9525"/>
                                </a:cubicBezTo>
                                <a:moveTo>
                                  <a:pt x="14002" y="0"/>
                                </a:moveTo>
                                <a:cubicBezTo>
                                  <a:pt x="11144" y="0"/>
                                  <a:pt x="8382" y="667"/>
                                  <a:pt x="6096" y="2000"/>
                                </a:cubicBezTo>
                                <a:cubicBezTo>
                                  <a:pt x="2286" y="4191"/>
                                  <a:pt x="0" y="8001"/>
                                  <a:pt x="0" y="12097"/>
                                </a:cubicBezTo>
                                <a:lnTo>
                                  <a:pt x="0" y="84011"/>
                                </a:lnTo>
                                <a:cubicBezTo>
                                  <a:pt x="0" y="86106"/>
                                  <a:pt x="572" y="88202"/>
                                  <a:pt x="1810" y="90011"/>
                                </a:cubicBezTo>
                                <a:cubicBezTo>
                                  <a:pt x="2762" y="91535"/>
                                  <a:pt x="4286" y="93059"/>
                                  <a:pt x="6096" y="94107"/>
                                </a:cubicBezTo>
                                <a:cubicBezTo>
                                  <a:pt x="8382" y="95440"/>
                                  <a:pt x="11144" y="96107"/>
                                  <a:pt x="14002" y="96107"/>
                                </a:cubicBezTo>
                                <a:cubicBezTo>
                                  <a:pt x="16859" y="96107"/>
                                  <a:pt x="19622" y="95440"/>
                                  <a:pt x="21908" y="94107"/>
                                </a:cubicBezTo>
                                <a:cubicBezTo>
                                  <a:pt x="25718" y="91916"/>
                                  <a:pt x="28004" y="88106"/>
                                  <a:pt x="28004" y="84011"/>
                                </a:cubicBezTo>
                                <a:lnTo>
                                  <a:pt x="28004" y="12097"/>
                                </a:lnTo>
                                <a:cubicBezTo>
                                  <a:pt x="28004" y="8001"/>
                                  <a:pt x="25718" y="4191"/>
                                  <a:pt x="21908" y="2000"/>
                                </a:cubicBezTo>
                                <a:cubicBezTo>
                                  <a:pt x="19622" y="667"/>
                                  <a:pt x="16859" y="0"/>
                                  <a:pt x="14002" y="0"/>
                                </a:cubicBezTo>
                                <a:lnTo>
                                  <a:pt x="14002"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649" name="Graphic 1544">
                          <a:extLst>
                            <a:ext uri="{FF2B5EF4-FFF2-40B4-BE49-F238E27FC236}">
                              <a16:creationId xmlns:a16="http://schemas.microsoft.com/office/drawing/2014/main" id="{F69B6B5E-DDD2-D82D-D632-625DB999C0F2}"/>
                            </a:ext>
                          </a:extLst>
                        </p:cNvPr>
                        <p:cNvGrpSpPr/>
                        <p:nvPr/>
                      </p:nvGrpSpPr>
                      <p:grpSpPr>
                        <a:xfrm>
                          <a:off x="5545796" y="1268656"/>
                          <a:ext cx="24669" cy="96107"/>
                          <a:chOff x="5545796" y="1268656"/>
                          <a:chExt cx="24669" cy="96107"/>
                        </a:xfrm>
                      </p:grpSpPr>
                      <p:sp>
                        <p:nvSpPr>
                          <p:cNvPr id="653" name="Free-form: Shape 652">
                            <a:extLst>
                              <a:ext uri="{FF2B5EF4-FFF2-40B4-BE49-F238E27FC236}">
                                <a16:creationId xmlns:a16="http://schemas.microsoft.com/office/drawing/2014/main" id="{A60C13E5-C4DC-E385-EA7F-3EBF6ED1451A}"/>
                              </a:ext>
                            </a:extLst>
                          </p:cNvPr>
                          <p:cNvSpPr/>
                          <p:nvPr/>
                        </p:nvSpPr>
                        <p:spPr>
                          <a:xfrm>
                            <a:off x="5550463" y="1273419"/>
                            <a:ext cx="15240" cy="86582"/>
                          </a:xfrm>
                          <a:custGeom>
                            <a:avLst/>
                            <a:gdLst>
                              <a:gd name="connsiteX0" fmla="*/ 6001 w 15240"/>
                              <a:gd name="connsiteY0" fmla="*/ 86582 h 86582"/>
                              <a:gd name="connsiteX1" fmla="*/ 4001 w 15240"/>
                              <a:gd name="connsiteY1" fmla="*/ 86392 h 86582"/>
                              <a:gd name="connsiteX2" fmla="*/ 0 w 15240"/>
                              <a:gd name="connsiteY2" fmla="*/ 81725 h 86582"/>
                              <a:gd name="connsiteX3" fmla="*/ 0 w 15240"/>
                              <a:gd name="connsiteY3" fmla="*/ 4858 h 86582"/>
                              <a:gd name="connsiteX4" fmla="*/ 4001 w 15240"/>
                              <a:gd name="connsiteY4" fmla="*/ 191 h 86582"/>
                              <a:gd name="connsiteX5" fmla="*/ 6001 w 15240"/>
                              <a:gd name="connsiteY5" fmla="*/ 0 h 86582"/>
                              <a:gd name="connsiteX6" fmla="*/ 11525 w 15240"/>
                              <a:gd name="connsiteY6" fmla="*/ 1429 h 86582"/>
                              <a:gd name="connsiteX7" fmla="*/ 15240 w 15240"/>
                              <a:gd name="connsiteY7" fmla="*/ 7334 h 86582"/>
                              <a:gd name="connsiteX8" fmla="*/ 15240 w 15240"/>
                              <a:gd name="connsiteY8" fmla="*/ 79248 h 86582"/>
                              <a:gd name="connsiteX9" fmla="*/ 11525 w 15240"/>
                              <a:gd name="connsiteY9" fmla="*/ 85154 h 86582"/>
                              <a:gd name="connsiteX10" fmla="*/ 6001 w 15240"/>
                              <a:gd name="connsiteY10" fmla="*/ 86582 h 8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 h="86582">
                                <a:moveTo>
                                  <a:pt x="6001" y="86582"/>
                                </a:moveTo>
                                <a:cubicBezTo>
                                  <a:pt x="5334" y="86582"/>
                                  <a:pt x="4667" y="86582"/>
                                  <a:pt x="4001" y="86392"/>
                                </a:cubicBezTo>
                                <a:cubicBezTo>
                                  <a:pt x="1715" y="86011"/>
                                  <a:pt x="0" y="84011"/>
                                  <a:pt x="0" y="81725"/>
                                </a:cubicBezTo>
                                <a:lnTo>
                                  <a:pt x="0" y="4858"/>
                                </a:lnTo>
                                <a:cubicBezTo>
                                  <a:pt x="0" y="2477"/>
                                  <a:pt x="1715" y="476"/>
                                  <a:pt x="4001" y="191"/>
                                </a:cubicBezTo>
                                <a:cubicBezTo>
                                  <a:pt x="4667" y="95"/>
                                  <a:pt x="5334" y="0"/>
                                  <a:pt x="6001" y="0"/>
                                </a:cubicBezTo>
                                <a:cubicBezTo>
                                  <a:pt x="8001" y="0"/>
                                  <a:pt x="10001" y="476"/>
                                  <a:pt x="11525" y="1429"/>
                                </a:cubicBezTo>
                                <a:cubicBezTo>
                                  <a:pt x="13811" y="2762"/>
                                  <a:pt x="15240" y="4953"/>
                                  <a:pt x="15240" y="7334"/>
                                </a:cubicBezTo>
                                <a:lnTo>
                                  <a:pt x="15240" y="79248"/>
                                </a:lnTo>
                                <a:cubicBezTo>
                                  <a:pt x="15240" y="81629"/>
                                  <a:pt x="13907" y="83820"/>
                                  <a:pt x="11525" y="85154"/>
                                </a:cubicBezTo>
                                <a:cubicBezTo>
                                  <a:pt x="9906" y="86106"/>
                                  <a:pt x="8001" y="86582"/>
                                  <a:pt x="6001" y="86582"/>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54" name="Free-form: Shape 653">
                            <a:extLst>
                              <a:ext uri="{FF2B5EF4-FFF2-40B4-BE49-F238E27FC236}">
                                <a16:creationId xmlns:a16="http://schemas.microsoft.com/office/drawing/2014/main" id="{FCC22E2D-1EFB-9B57-C332-5B8FEBA0CDDA}"/>
                              </a:ext>
                            </a:extLst>
                          </p:cNvPr>
                          <p:cNvSpPr/>
                          <p:nvPr/>
                        </p:nvSpPr>
                        <p:spPr>
                          <a:xfrm>
                            <a:off x="5545796" y="1268656"/>
                            <a:ext cx="24669" cy="96107"/>
                          </a:xfrm>
                          <a:custGeom>
                            <a:avLst/>
                            <a:gdLst>
                              <a:gd name="connsiteX0" fmla="*/ 10668 w 24669"/>
                              <a:gd name="connsiteY0" fmla="*/ 9525 h 96107"/>
                              <a:gd name="connsiteX1" fmla="*/ 13811 w 24669"/>
                              <a:gd name="connsiteY1" fmla="*/ 10287 h 96107"/>
                              <a:gd name="connsiteX2" fmla="*/ 15145 w 24669"/>
                              <a:gd name="connsiteY2" fmla="*/ 12097 h 96107"/>
                              <a:gd name="connsiteX3" fmla="*/ 15145 w 24669"/>
                              <a:gd name="connsiteY3" fmla="*/ 84011 h 96107"/>
                              <a:gd name="connsiteX4" fmla="*/ 13811 w 24669"/>
                              <a:gd name="connsiteY4" fmla="*/ 85820 h 96107"/>
                              <a:gd name="connsiteX5" fmla="*/ 10668 w 24669"/>
                              <a:gd name="connsiteY5" fmla="*/ 86582 h 96107"/>
                              <a:gd name="connsiteX6" fmla="*/ 9430 w 24669"/>
                              <a:gd name="connsiteY6" fmla="*/ 86582 h 96107"/>
                              <a:gd name="connsiteX7" fmla="*/ 9430 w 24669"/>
                              <a:gd name="connsiteY7" fmla="*/ 9716 h 96107"/>
                              <a:gd name="connsiteX8" fmla="*/ 10668 w 24669"/>
                              <a:gd name="connsiteY8" fmla="*/ 9716 h 96107"/>
                              <a:gd name="connsiteX9" fmla="*/ 10668 w 24669"/>
                              <a:gd name="connsiteY9" fmla="*/ 0 h 96107"/>
                              <a:gd name="connsiteX10" fmla="*/ 8001 w 24669"/>
                              <a:gd name="connsiteY10" fmla="*/ 191 h 96107"/>
                              <a:gd name="connsiteX11" fmla="*/ 0 w 24669"/>
                              <a:gd name="connsiteY11" fmla="*/ 9620 h 96107"/>
                              <a:gd name="connsiteX12" fmla="*/ 0 w 24669"/>
                              <a:gd name="connsiteY12" fmla="*/ 86487 h 96107"/>
                              <a:gd name="connsiteX13" fmla="*/ 8001 w 24669"/>
                              <a:gd name="connsiteY13" fmla="*/ 95917 h 96107"/>
                              <a:gd name="connsiteX14" fmla="*/ 10668 w 24669"/>
                              <a:gd name="connsiteY14" fmla="*/ 96107 h 96107"/>
                              <a:gd name="connsiteX15" fmla="*/ 18574 w 24669"/>
                              <a:gd name="connsiteY15" fmla="*/ 94107 h 96107"/>
                              <a:gd name="connsiteX16" fmla="*/ 24670 w 24669"/>
                              <a:gd name="connsiteY16" fmla="*/ 84011 h 96107"/>
                              <a:gd name="connsiteX17" fmla="*/ 24670 w 24669"/>
                              <a:gd name="connsiteY17" fmla="*/ 12097 h 96107"/>
                              <a:gd name="connsiteX18" fmla="*/ 18574 w 24669"/>
                              <a:gd name="connsiteY18" fmla="*/ 2000 h 96107"/>
                              <a:gd name="connsiteX19" fmla="*/ 10668 w 24669"/>
                              <a:gd name="connsiteY19" fmla="*/ 0 h 96107"/>
                              <a:gd name="connsiteX20" fmla="*/ 10668 w 24669"/>
                              <a:gd name="connsiteY20" fmla="*/ 0 h 9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669" h="96107">
                                <a:moveTo>
                                  <a:pt x="10668" y="9525"/>
                                </a:moveTo>
                                <a:cubicBezTo>
                                  <a:pt x="11811" y="9525"/>
                                  <a:pt x="12954" y="9811"/>
                                  <a:pt x="13811" y="10287"/>
                                </a:cubicBezTo>
                                <a:cubicBezTo>
                                  <a:pt x="14669" y="10763"/>
                                  <a:pt x="15145" y="11430"/>
                                  <a:pt x="15145" y="12097"/>
                                </a:cubicBezTo>
                                <a:lnTo>
                                  <a:pt x="15145" y="84011"/>
                                </a:lnTo>
                                <a:cubicBezTo>
                                  <a:pt x="15145" y="84677"/>
                                  <a:pt x="14669" y="85344"/>
                                  <a:pt x="13811" y="85820"/>
                                </a:cubicBezTo>
                                <a:cubicBezTo>
                                  <a:pt x="12954" y="86296"/>
                                  <a:pt x="11811" y="86582"/>
                                  <a:pt x="10668" y="86582"/>
                                </a:cubicBezTo>
                                <a:cubicBezTo>
                                  <a:pt x="10287" y="86582"/>
                                  <a:pt x="9811" y="86582"/>
                                  <a:pt x="9430" y="86582"/>
                                </a:cubicBezTo>
                                <a:lnTo>
                                  <a:pt x="9430" y="9716"/>
                                </a:lnTo>
                                <a:cubicBezTo>
                                  <a:pt x="9430" y="9716"/>
                                  <a:pt x="10192" y="9716"/>
                                  <a:pt x="10668" y="9716"/>
                                </a:cubicBezTo>
                                <a:moveTo>
                                  <a:pt x="10668" y="0"/>
                                </a:moveTo>
                                <a:cubicBezTo>
                                  <a:pt x="9716" y="0"/>
                                  <a:pt x="8858" y="0"/>
                                  <a:pt x="8001" y="191"/>
                                </a:cubicBezTo>
                                <a:cubicBezTo>
                                  <a:pt x="3334" y="953"/>
                                  <a:pt x="0" y="4953"/>
                                  <a:pt x="0" y="9620"/>
                                </a:cubicBezTo>
                                <a:lnTo>
                                  <a:pt x="0" y="86487"/>
                                </a:lnTo>
                                <a:cubicBezTo>
                                  <a:pt x="0" y="91154"/>
                                  <a:pt x="3429" y="95155"/>
                                  <a:pt x="8001" y="95917"/>
                                </a:cubicBezTo>
                                <a:cubicBezTo>
                                  <a:pt x="8858" y="96012"/>
                                  <a:pt x="9811" y="96107"/>
                                  <a:pt x="10668" y="96107"/>
                                </a:cubicBezTo>
                                <a:cubicBezTo>
                                  <a:pt x="13525" y="96107"/>
                                  <a:pt x="16288" y="95440"/>
                                  <a:pt x="18574" y="94107"/>
                                </a:cubicBezTo>
                                <a:cubicBezTo>
                                  <a:pt x="22384" y="91916"/>
                                  <a:pt x="24670" y="88106"/>
                                  <a:pt x="24670" y="84011"/>
                                </a:cubicBezTo>
                                <a:lnTo>
                                  <a:pt x="24670" y="12097"/>
                                </a:lnTo>
                                <a:cubicBezTo>
                                  <a:pt x="24670" y="8001"/>
                                  <a:pt x="22384" y="4191"/>
                                  <a:pt x="18574" y="2000"/>
                                </a:cubicBezTo>
                                <a:cubicBezTo>
                                  <a:pt x="16288" y="667"/>
                                  <a:pt x="13525" y="0"/>
                                  <a:pt x="10668" y="0"/>
                                </a:cubicBezTo>
                                <a:lnTo>
                                  <a:pt x="10668"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650" name="Graphic 1544">
                          <a:extLst>
                            <a:ext uri="{FF2B5EF4-FFF2-40B4-BE49-F238E27FC236}">
                              <a16:creationId xmlns:a16="http://schemas.microsoft.com/office/drawing/2014/main" id="{58386AAE-4112-BA8D-9C81-B1D7CA737B86}"/>
                            </a:ext>
                          </a:extLst>
                        </p:cNvPr>
                        <p:cNvGrpSpPr/>
                        <p:nvPr/>
                      </p:nvGrpSpPr>
                      <p:grpSpPr>
                        <a:xfrm>
                          <a:off x="5542367" y="1268752"/>
                          <a:ext cx="22383" cy="95916"/>
                          <a:chOff x="5542367" y="1268752"/>
                          <a:chExt cx="22383" cy="95916"/>
                        </a:xfrm>
                      </p:grpSpPr>
                      <p:sp>
                        <p:nvSpPr>
                          <p:cNvPr id="651" name="Free-form: Shape 650">
                            <a:extLst>
                              <a:ext uri="{FF2B5EF4-FFF2-40B4-BE49-F238E27FC236}">
                                <a16:creationId xmlns:a16="http://schemas.microsoft.com/office/drawing/2014/main" id="{76E432F8-F794-605C-8993-734F03FB7610}"/>
                              </a:ext>
                            </a:extLst>
                          </p:cNvPr>
                          <p:cNvSpPr/>
                          <p:nvPr/>
                        </p:nvSpPr>
                        <p:spPr>
                          <a:xfrm>
                            <a:off x="5547224" y="1273514"/>
                            <a:ext cx="12858" cy="86391"/>
                          </a:xfrm>
                          <a:custGeom>
                            <a:avLst/>
                            <a:gdLst>
                              <a:gd name="connsiteX0" fmla="*/ 7334 w 12858"/>
                              <a:gd name="connsiteY0" fmla="*/ 86297 h 86391"/>
                              <a:gd name="connsiteX1" fmla="*/ 3715 w 12858"/>
                              <a:gd name="connsiteY1" fmla="*/ 85058 h 86391"/>
                              <a:gd name="connsiteX2" fmla="*/ 953 w 12858"/>
                              <a:gd name="connsiteY2" fmla="*/ 82487 h 86391"/>
                              <a:gd name="connsiteX3" fmla="*/ 0 w 12858"/>
                              <a:gd name="connsiteY3" fmla="*/ 79153 h 86391"/>
                              <a:gd name="connsiteX4" fmla="*/ 0 w 12858"/>
                              <a:gd name="connsiteY4" fmla="*/ 7239 h 86391"/>
                              <a:gd name="connsiteX5" fmla="*/ 3715 w 12858"/>
                              <a:gd name="connsiteY5" fmla="*/ 1238 h 86391"/>
                              <a:gd name="connsiteX6" fmla="*/ 7334 w 12858"/>
                              <a:gd name="connsiteY6" fmla="*/ 0 h 86391"/>
                              <a:gd name="connsiteX7" fmla="*/ 8096 w 12858"/>
                              <a:gd name="connsiteY7" fmla="*/ 0 h 86391"/>
                              <a:gd name="connsiteX8" fmla="*/ 11144 w 12858"/>
                              <a:gd name="connsiteY8" fmla="*/ 1143 h 86391"/>
                              <a:gd name="connsiteX9" fmla="*/ 12859 w 12858"/>
                              <a:gd name="connsiteY9" fmla="*/ 4763 h 86391"/>
                              <a:gd name="connsiteX10" fmla="*/ 12859 w 12858"/>
                              <a:gd name="connsiteY10" fmla="*/ 81629 h 86391"/>
                              <a:gd name="connsiteX11" fmla="*/ 11240 w 12858"/>
                              <a:gd name="connsiteY11" fmla="*/ 85249 h 86391"/>
                              <a:gd name="connsiteX12" fmla="*/ 8096 w 12858"/>
                              <a:gd name="connsiteY12" fmla="*/ 86392 h 86391"/>
                              <a:gd name="connsiteX13" fmla="*/ 7334 w 12858"/>
                              <a:gd name="connsiteY13" fmla="*/ 86392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58" h="86391">
                                <a:moveTo>
                                  <a:pt x="7334" y="86297"/>
                                </a:moveTo>
                                <a:cubicBezTo>
                                  <a:pt x="6001" y="86106"/>
                                  <a:pt x="4763" y="85725"/>
                                  <a:pt x="3715" y="85058"/>
                                </a:cubicBezTo>
                                <a:cubicBezTo>
                                  <a:pt x="2477" y="84296"/>
                                  <a:pt x="1619" y="83439"/>
                                  <a:pt x="953" y="82487"/>
                                </a:cubicBezTo>
                                <a:cubicBezTo>
                                  <a:pt x="476" y="81724"/>
                                  <a:pt x="0" y="80010"/>
                                  <a:pt x="0" y="79153"/>
                                </a:cubicBezTo>
                                <a:lnTo>
                                  <a:pt x="0" y="7239"/>
                                </a:lnTo>
                                <a:cubicBezTo>
                                  <a:pt x="0" y="4858"/>
                                  <a:pt x="1429" y="2572"/>
                                  <a:pt x="3715" y="1238"/>
                                </a:cubicBezTo>
                                <a:cubicBezTo>
                                  <a:pt x="4763" y="667"/>
                                  <a:pt x="5906" y="191"/>
                                  <a:pt x="7334" y="0"/>
                                </a:cubicBezTo>
                                <a:cubicBezTo>
                                  <a:pt x="7620" y="0"/>
                                  <a:pt x="7810" y="0"/>
                                  <a:pt x="8096" y="0"/>
                                </a:cubicBezTo>
                                <a:cubicBezTo>
                                  <a:pt x="9239" y="0"/>
                                  <a:pt x="10287" y="381"/>
                                  <a:pt x="11144" y="1143"/>
                                </a:cubicBezTo>
                                <a:cubicBezTo>
                                  <a:pt x="12192" y="2000"/>
                                  <a:pt x="12859" y="3334"/>
                                  <a:pt x="12859" y="4763"/>
                                </a:cubicBezTo>
                                <a:lnTo>
                                  <a:pt x="12859" y="81629"/>
                                </a:lnTo>
                                <a:cubicBezTo>
                                  <a:pt x="12859" y="83058"/>
                                  <a:pt x="12287" y="84296"/>
                                  <a:pt x="11240" y="85249"/>
                                </a:cubicBezTo>
                                <a:cubicBezTo>
                                  <a:pt x="10382" y="86011"/>
                                  <a:pt x="9239" y="86392"/>
                                  <a:pt x="8096" y="86392"/>
                                </a:cubicBezTo>
                                <a:cubicBezTo>
                                  <a:pt x="7810" y="86392"/>
                                  <a:pt x="7620" y="86392"/>
                                  <a:pt x="7334" y="86392"/>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52" name="Free-form: Shape 651">
                            <a:extLst>
                              <a:ext uri="{FF2B5EF4-FFF2-40B4-BE49-F238E27FC236}">
                                <a16:creationId xmlns:a16="http://schemas.microsoft.com/office/drawing/2014/main" id="{9BE46FC0-6C79-AD20-E9D5-7B86E55FEC08}"/>
                              </a:ext>
                            </a:extLst>
                          </p:cNvPr>
                          <p:cNvSpPr/>
                          <p:nvPr/>
                        </p:nvSpPr>
                        <p:spPr>
                          <a:xfrm>
                            <a:off x="5542367" y="1268752"/>
                            <a:ext cx="22383" cy="95916"/>
                          </a:xfrm>
                          <a:custGeom>
                            <a:avLst/>
                            <a:gdLst>
                              <a:gd name="connsiteX0" fmla="*/ 12859 w 22383"/>
                              <a:gd name="connsiteY0" fmla="*/ 9525 h 95916"/>
                              <a:gd name="connsiteX1" fmla="*/ 12859 w 22383"/>
                              <a:gd name="connsiteY1" fmla="*/ 86392 h 95916"/>
                              <a:gd name="connsiteX2" fmla="*/ 10858 w 22383"/>
                              <a:gd name="connsiteY2" fmla="*/ 85725 h 95916"/>
                              <a:gd name="connsiteX3" fmla="*/ 9811 w 22383"/>
                              <a:gd name="connsiteY3" fmla="*/ 84773 h 95916"/>
                              <a:gd name="connsiteX4" fmla="*/ 9525 w 22383"/>
                              <a:gd name="connsiteY4" fmla="*/ 83915 h 95916"/>
                              <a:gd name="connsiteX5" fmla="*/ 9525 w 22383"/>
                              <a:gd name="connsiteY5" fmla="*/ 12002 h 95916"/>
                              <a:gd name="connsiteX6" fmla="*/ 10858 w 22383"/>
                              <a:gd name="connsiteY6" fmla="*/ 10192 h 95916"/>
                              <a:gd name="connsiteX7" fmla="*/ 12859 w 22383"/>
                              <a:gd name="connsiteY7" fmla="*/ 9525 h 95916"/>
                              <a:gd name="connsiteX8" fmla="*/ 12859 w 22383"/>
                              <a:gd name="connsiteY8" fmla="*/ 0 h 95916"/>
                              <a:gd name="connsiteX9" fmla="*/ 11335 w 22383"/>
                              <a:gd name="connsiteY9" fmla="*/ 95 h 95916"/>
                              <a:gd name="connsiteX10" fmla="*/ 6096 w 22383"/>
                              <a:gd name="connsiteY10" fmla="*/ 1905 h 95916"/>
                              <a:gd name="connsiteX11" fmla="*/ 0 w 22383"/>
                              <a:gd name="connsiteY11" fmla="*/ 12002 h 95916"/>
                              <a:gd name="connsiteX12" fmla="*/ 0 w 22383"/>
                              <a:gd name="connsiteY12" fmla="*/ 83915 h 95916"/>
                              <a:gd name="connsiteX13" fmla="*/ 1810 w 22383"/>
                              <a:gd name="connsiteY13" fmla="*/ 89916 h 95916"/>
                              <a:gd name="connsiteX14" fmla="*/ 6096 w 22383"/>
                              <a:gd name="connsiteY14" fmla="*/ 94012 h 95916"/>
                              <a:gd name="connsiteX15" fmla="*/ 11335 w 22383"/>
                              <a:gd name="connsiteY15" fmla="*/ 95822 h 95916"/>
                              <a:gd name="connsiteX16" fmla="*/ 12859 w 22383"/>
                              <a:gd name="connsiteY16" fmla="*/ 95917 h 95916"/>
                              <a:gd name="connsiteX17" fmla="*/ 19050 w 22383"/>
                              <a:gd name="connsiteY17" fmla="*/ 93631 h 95916"/>
                              <a:gd name="connsiteX18" fmla="*/ 22384 w 22383"/>
                              <a:gd name="connsiteY18" fmla="*/ 86392 h 95916"/>
                              <a:gd name="connsiteX19" fmla="*/ 22384 w 22383"/>
                              <a:gd name="connsiteY19" fmla="*/ 9525 h 95916"/>
                              <a:gd name="connsiteX20" fmla="*/ 19050 w 22383"/>
                              <a:gd name="connsiteY20" fmla="*/ 2286 h 95916"/>
                              <a:gd name="connsiteX21" fmla="*/ 12859 w 22383"/>
                              <a:gd name="connsiteY21" fmla="*/ 0 h 95916"/>
                              <a:gd name="connsiteX22" fmla="*/ 12859 w 22383"/>
                              <a:gd name="connsiteY22" fmla="*/ 0 h 9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83" h="95916">
                                <a:moveTo>
                                  <a:pt x="12859" y="9525"/>
                                </a:moveTo>
                                <a:lnTo>
                                  <a:pt x="12859" y="86392"/>
                                </a:lnTo>
                                <a:cubicBezTo>
                                  <a:pt x="12097" y="86297"/>
                                  <a:pt x="11430" y="86106"/>
                                  <a:pt x="10858" y="85725"/>
                                </a:cubicBezTo>
                                <a:cubicBezTo>
                                  <a:pt x="10382" y="85439"/>
                                  <a:pt x="10001" y="85153"/>
                                  <a:pt x="9811" y="84773"/>
                                </a:cubicBezTo>
                                <a:cubicBezTo>
                                  <a:pt x="9620" y="84487"/>
                                  <a:pt x="9525" y="84201"/>
                                  <a:pt x="9525" y="83915"/>
                                </a:cubicBezTo>
                                <a:lnTo>
                                  <a:pt x="9525" y="12002"/>
                                </a:lnTo>
                                <a:cubicBezTo>
                                  <a:pt x="9525" y="11335"/>
                                  <a:pt x="10001" y="10668"/>
                                  <a:pt x="10858" y="10192"/>
                                </a:cubicBezTo>
                                <a:cubicBezTo>
                                  <a:pt x="11430" y="9906"/>
                                  <a:pt x="12097" y="9620"/>
                                  <a:pt x="12859" y="9525"/>
                                </a:cubicBezTo>
                                <a:moveTo>
                                  <a:pt x="12859" y="0"/>
                                </a:moveTo>
                                <a:cubicBezTo>
                                  <a:pt x="12382" y="0"/>
                                  <a:pt x="11906" y="0"/>
                                  <a:pt x="11335" y="95"/>
                                </a:cubicBezTo>
                                <a:cubicBezTo>
                                  <a:pt x="9430" y="381"/>
                                  <a:pt x="7620" y="1048"/>
                                  <a:pt x="6096" y="1905"/>
                                </a:cubicBezTo>
                                <a:cubicBezTo>
                                  <a:pt x="2286" y="4096"/>
                                  <a:pt x="0" y="7906"/>
                                  <a:pt x="0" y="12002"/>
                                </a:cubicBezTo>
                                <a:lnTo>
                                  <a:pt x="0" y="83915"/>
                                </a:lnTo>
                                <a:cubicBezTo>
                                  <a:pt x="0" y="86011"/>
                                  <a:pt x="572" y="88106"/>
                                  <a:pt x="1810" y="89916"/>
                                </a:cubicBezTo>
                                <a:cubicBezTo>
                                  <a:pt x="2762" y="91440"/>
                                  <a:pt x="4286" y="92964"/>
                                  <a:pt x="6096" y="94012"/>
                                </a:cubicBezTo>
                                <a:cubicBezTo>
                                  <a:pt x="7620" y="94869"/>
                                  <a:pt x="9430" y="95536"/>
                                  <a:pt x="11335" y="95822"/>
                                </a:cubicBezTo>
                                <a:cubicBezTo>
                                  <a:pt x="11811" y="95822"/>
                                  <a:pt x="12287" y="95917"/>
                                  <a:pt x="12859" y="95917"/>
                                </a:cubicBezTo>
                                <a:cubicBezTo>
                                  <a:pt x="15145" y="95917"/>
                                  <a:pt x="17335" y="95155"/>
                                  <a:pt x="19050" y="93631"/>
                                </a:cubicBezTo>
                                <a:cubicBezTo>
                                  <a:pt x="21146" y="91821"/>
                                  <a:pt x="22384" y="89154"/>
                                  <a:pt x="22384" y="86392"/>
                                </a:cubicBezTo>
                                <a:lnTo>
                                  <a:pt x="22384" y="9525"/>
                                </a:lnTo>
                                <a:cubicBezTo>
                                  <a:pt x="22384" y="6763"/>
                                  <a:pt x="21146" y="4096"/>
                                  <a:pt x="19050" y="2286"/>
                                </a:cubicBezTo>
                                <a:cubicBezTo>
                                  <a:pt x="17335" y="762"/>
                                  <a:pt x="15145" y="0"/>
                                  <a:pt x="12859" y="0"/>
                                </a:cubicBezTo>
                                <a:lnTo>
                                  <a:pt x="12859" y="0"/>
                                </a:lnTo>
                                <a:close/>
                              </a:path>
                            </a:pathLst>
                          </a:custGeom>
                          <a:solidFill>
                            <a:srgbClr val="00A48D"/>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nvGrpSpPr>
                      <p:cNvPr id="645" name="Graphic 1544">
                        <a:extLst>
                          <a:ext uri="{FF2B5EF4-FFF2-40B4-BE49-F238E27FC236}">
                            <a16:creationId xmlns:a16="http://schemas.microsoft.com/office/drawing/2014/main" id="{463D50C8-0FC3-6444-E52F-CA6DE7561976}"/>
                          </a:ext>
                        </a:extLst>
                      </p:cNvPr>
                      <p:cNvGrpSpPr/>
                      <p:nvPr/>
                    </p:nvGrpSpPr>
                    <p:grpSpPr>
                      <a:xfrm>
                        <a:off x="5542407" y="1268656"/>
                        <a:ext cx="28058" cy="24288"/>
                        <a:chOff x="5542407" y="1268656"/>
                        <a:chExt cx="28058" cy="24288"/>
                      </a:xfrm>
                    </p:grpSpPr>
                    <p:sp>
                      <p:nvSpPr>
                        <p:cNvPr id="646" name="Free-form: Shape 645">
                          <a:extLst>
                            <a:ext uri="{FF2B5EF4-FFF2-40B4-BE49-F238E27FC236}">
                              <a16:creationId xmlns:a16="http://schemas.microsoft.com/office/drawing/2014/main" id="{D85999D7-EC23-7ACD-4630-8E8A8D9A6DCD}"/>
                            </a:ext>
                          </a:extLst>
                        </p:cNvPr>
                        <p:cNvSpPr/>
                        <p:nvPr/>
                      </p:nvSpPr>
                      <p:spPr>
                        <a:xfrm>
                          <a:off x="5547233" y="1273323"/>
                          <a:ext cx="18469" cy="14763"/>
                        </a:xfrm>
                        <a:custGeom>
                          <a:avLst/>
                          <a:gdLst>
                            <a:gd name="connsiteX0" fmla="*/ 9231 w 18469"/>
                            <a:gd name="connsiteY0" fmla="*/ 14764 h 14763"/>
                            <a:gd name="connsiteX1" fmla="*/ 3706 w 18469"/>
                            <a:gd name="connsiteY1" fmla="*/ 13335 h 14763"/>
                            <a:gd name="connsiteX2" fmla="*/ 1039 w 18469"/>
                            <a:gd name="connsiteY2" fmla="*/ 10858 h 14763"/>
                            <a:gd name="connsiteX3" fmla="*/ 753 w 18469"/>
                            <a:gd name="connsiteY3" fmla="*/ 4286 h 14763"/>
                            <a:gd name="connsiteX4" fmla="*/ 9326 w 18469"/>
                            <a:gd name="connsiteY4" fmla="*/ 0 h 14763"/>
                            <a:gd name="connsiteX5" fmla="*/ 14755 w 18469"/>
                            <a:gd name="connsiteY5" fmla="*/ 1429 h 14763"/>
                            <a:gd name="connsiteX6" fmla="*/ 18470 w 18469"/>
                            <a:gd name="connsiteY6" fmla="*/ 7334 h 14763"/>
                            <a:gd name="connsiteX7" fmla="*/ 14755 w 18469"/>
                            <a:gd name="connsiteY7" fmla="*/ 13240 h 14763"/>
                            <a:gd name="connsiteX8" fmla="*/ 9231 w 18469"/>
                            <a:gd name="connsiteY8" fmla="*/ 14669 h 1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69" h="14763">
                              <a:moveTo>
                                <a:pt x="9231" y="14764"/>
                              </a:moveTo>
                              <a:cubicBezTo>
                                <a:pt x="7802" y="14764"/>
                                <a:pt x="5706" y="14478"/>
                                <a:pt x="3706" y="13335"/>
                              </a:cubicBezTo>
                              <a:cubicBezTo>
                                <a:pt x="2563" y="12668"/>
                                <a:pt x="1706" y="11906"/>
                                <a:pt x="1039" y="10858"/>
                              </a:cubicBezTo>
                              <a:cubicBezTo>
                                <a:pt x="-294" y="8763"/>
                                <a:pt x="-294" y="6382"/>
                                <a:pt x="753" y="4286"/>
                              </a:cubicBezTo>
                              <a:cubicBezTo>
                                <a:pt x="2182" y="1715"/>
                                <a:pt x="5516" y="0"/>
                                <a:pt x="9326" y="0"/>
                              </a:cubicBezTo>
                              <a:cubicBezTo>
                                <a:pt x="11326" y="0"/>
                                <a:pt x="13231" y="476"/>
                                <a:pt x="14755" y="1429"/>
                              </a:cubicBezTo>
                              <a:cubicBezTo>
                                <a:pt x="17041" y="2762"/>
                                <a:pt x="18470" y="4953"/>
                                <a:pt x="18470" y="7334"/>
                              </a:cubicBezTo>
                              <a:cubicBezTo>
                                <a:pt x="18470" y="9716"/>
                                <a:pt x="17041" y="12002"/>
                                <a:pt x="14755" y="13240"/>
                              </a:cubicBezTo>
                              <a:cubicBezTo>
                                <a:pt x="12755" y="14383"/>
                                <a:pt x="10659" y="14669"/>
                                <a:pt x="9231" y="14669"/>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47" name="Free-form: Shape 646">
                          <a:extLst>
                            <a:ext uri="{FF2B5EF4-FFF2-40B4-BE49-F238E27FC236}">
                              <a16:creationId xmlns:a16="http://schemas.microsoft.com/office/drawing/2014/main" id="{E9E35EE0-C7AD-B8E5-02D3-9BEE5A103F61}"/>
                            </a:ext>
                          </a:extLst>
                        </p:cNvPr>
                        <p:cNvSpPr/>
                        <p:nvPr/>
                      </p:nvSpPr>
                      <p:spPr>
                        <a:xfrm>
                          <a:off x="5542407" y="1268656"/>
                          <a:ext cx="28058" cy="24288"/>
                        </a:xfrm>
                        <a:custGeom>
                          <a:avLst/>
                          <a:gdLst>
                            <a:gd name="connsiteX0" fmla="*/ 14057 w 28058"/>
                            <a:gd name="connsiteY0" fmla="*/ 9525 h 24288"/>
                            <a:gd name="connsiteX1" fmla="*/ 17105 w 28058"/>
                            <a:gd name="connsiteY1" fmla="*/ 10287 h 24288"/>
                            <a:gd name="connsiteX2" fmla="*/ 18438 w 28058"/>
                            <a:gd name="connsiteY2" fmla="*/ 12097 h 24288"/>
                            <a:gd name="connsiteX3" fmla="*/ 17105 w 28058"/>
                            <a:gd name="connsiteY3" fmla="*/ 13906 h 24288"/>
                            <a:gd name="connsiteX4" fmla="*/ 13961 w 28058"/>
                            <a:gd name="connsiteY4" fmla="*/ 14668 h 24288"/>
                            <a:gd name="connsiteX5" fmla="*/ 10818 w 28058"/>
                            <a:gd name="connsiteY5" fmla="*/ 13906 h 24288"/>
                            <a:gd name="connsiteX6" fmla="*/ 9770 w 28058"/>
                            <a:gd name="connsiteY6" fmla="*/ 12954 h 24288"/>
                            <a:gd name="connsiteX7" fmla="*/ 14057 w 28058"/>
                            <a:gd name="connsiteY7" fmla="*/ 9525 h 24288"/>
                            <a:gd name="connsiteX8" fmla="*/ 14057 w 28058"/>
                            <a:gd name="connsiteY8" fmla="*/ 0 h 24288"/>
                            <a:gd name="connsiteX9" fmla="*/ 1388 w 28058"/>
                            <a:gd name="connsiteY9" fmla="*/ 6763 h 24288"/>
                            <a:gd name="connsiteX10" fmla="*/ 1769 w 28058"/>
                            <a:gd name="connsiteY10" fmla="*/ 18097 h 24288"/>
                            <a:gd name="connsiteX11" fmla="*/ 6151 w 28058"/>
                            <a:gd name="connsiteY11" fmla="*/ 22289 h 24288"/>
                            <a:gd name="connsiteX12" fmla="*/ 14057 w 28058"/>
                            <a:gd name="connsiteY12" fmla="*/ 24289 h 24288"/>
                            <a:gd name="connsiteX13" fmla="*/ 21962 w 28058"/>
                            <a:gd name="connsiteY13" fmla="*/ 22289 h 24288"/>
                            <a:gd name="connsiteX14" fmla="*/ 28058 w 28058"/>
                            <a:gd name="connsiteY14" fmla="*/ 12192 h 24288"/>
                            <a:gd name="connsiteX15" fmla="*/ 21962 w 28058"/>
                            <a:gd name="connsiteY15" fmla="*/ 2095 h 24288"/>
                            <a:gd name="connsiteX16" fmla="*/ 14152 w 28058"/>
                            <a:gd name="connsiteY16" fmla="*/ 95 h 24288"/>
                            <a:gd name="connsiteX17" fmla="*/ 14152 w 28058"/>
                            <a:gd name="connsiteY17" fmla="*/ 95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8" h="24288">
                              <a:moveTo>
                                <a:pt x="14057" y="9525"/>
                              </a:moveTo>
                              <a:cubicBezTo>
                                <a:pt x="15104" y="9525"/>
                                <a:pt x="16247" y="9716"/>
                                <a:pt x="17105" y="10287"/>
                              </a:cubicBezTo>
                              <a:cubicBezTo>
                                <a:pt x="17962" y="10763"/>
                                <a:pt x="18438" y="11430"/>
                                <a:pt x="18438" y="12097"/>
                              </a:cubicBezTo>
                              <a:cubicBezTo>
                                <a:pt x="18438" y="12764"/>
                                <a:pt x="17962" y="13430"/>
                                <a:pt x="17105" y="13906"/>
                              </a:cubicBezTo>
                              <a:cubicBezTo>
                                <a:pt x="16247" y="14383"/>
                                <a:pt x="15104" y="14668"/>
                                <a:pt x="13961" y="14668"/>
                              </a:cubicBezTo>
                              <a:cubicBezTo>
                                <a:pt x="12818" y="14668"/>
                                <a:pt x="11675" y="14383"/>
                                <a:pt x="10818" y="13906"/>
                              </a:cubicBezTo>
                              <a:cubicBezTo>
                                <a:pt x="10342" y="13621"/>
                                <a:pt x="9961" y="13335"/>
                                <a:pt x="9770" y="12954"/>
                              </a:cubicBezTo>
                              <a:cubicBezTo>
                                <a:pt x="8627" y="11049"/>
                                <a:pt x="11199" y="9525"/>
                                <a:pt x="14057" y="9525"/>
                              </a:cubicBezTo>
                              <a:moveTo>
                                <a:pt x="14057" y="0"/>
                              </a:moveTo>
                              <a:cubicBezTo>
                                <a:pt x="8532" y="0"/>
                                <a:pt x="3674" y="2572"/>
                                <a:pt x="1388" y="6763"/>
                              </a:cubicBezTo>
                              <a:cubicBezTo>
                                <a:pt x="-612" y="10382"/>
                                <a:pt x="-421" y="14573"/>
                                <a:pt x="1769" y="18097"/>
                              </a:cubicBezTo>
                              <a:cubicBezTo>
                                <a:pt x="2817" y="19812"/>
                                <a:pt x="4341" y="21241"/>
                                <a:pt x="6151" y="22289"/>
                              </a:cubicBezTo>
                              <a:cubicBezTo>
                                <a:pt x="8437" y="23622"/>
                                <a:pt x="11199" y="24289"/>
                                <a:pt x="14057" y="24289"/>
                              </a:cubicBezTo>
                              <a:cubicBezTo>
                                <a:pt x="16914" y="24289"/>
                                <a:pt x="19676" y="23622"/>
                                <a:pt x="21962" y="22289"/>
                              </a:cubicBezTo>
                              <a:cubicBezTo>
                                <a:pt x="25772" y="20098"/>
                                <a:pt x="28058" y="16288"/>
                                <a:pt x="28058" y="12192"/>
                              </a:cubicBezTo>
                              <a:cubicBezTo>
                                <a:pt x="28058" y="8096"/>
                                <a:pt x="25772" y="4286"/>
                                <a:pt x="21962" y="2095"/>
                              </a:cubicBezTo>
                              <a:cubicBezTo>
                                <a:pt x="19676" y="762"/>
                                <a:pt x="16914" y="95"/>
                                <a:pt x="14152" y="95"/>
                              </a:cubicBezTo>
                              <a:lnTo>
                                <a:pt x="14152" y="95"/>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grpSp>
                <p:nvGrpSpPr>
                  <p:cNvPr id="593" name="Graphic 1544">
                    <a:extLst>
                      <a:ext uri="{FF2B5EF4-FFF2-40B4-BE49-F238E27FC236}">
                        <a16:creationId xmlns:a16="http://schemas.microsoft.com/office/drawing/2014/main" id="{6DB7C579-6DDC-442F-51A3-B16D041782E6}"/>
                      </a:ext>
                    </a:extLst>
                  </p:cNvPr>
                  <p:cNvGrpSpPr/>
                  <p:nvPr/>
                </p:nvGrpSpPr>
                <p:grpSpPr>
                  <a:xfrm>
                    <a:off x="5526139" y="1252273"/>
                    <a:ext cx="49892" cy="43719"/>
                    <a:chOff x="5526139" y="1252273"/>
                    <a:chExt cx="49892" cy="43719"/>
                  </a:xfrm>
                </p:grpSpPr>
                <p:grpSp>
                  <p:nvGrpSpPr>
                    <p:cNvPr id="626" name="Graphic 1544">
                      <a:extLst>
                        <a:ext uri="{FF2B5EF4-FFF2-40B4-BE49-F238E27FC236}">
                          <a16:creationId xmlns:a16="http://schemas.microsoft.com/office/drawing/2014/main" id="{BCCD47D6-EF42-2779-857D-4A1C38062A8C}"/>
                        </a:ext>
                      </a:extLst>
                    </p:cNvPr>
                    <p:cNvGrpSpPr/>
                    <p:nvPr/>
                  </p:nvGrpSpPr>
                  <p:grpSpPr>
                    <a:xfrm>
                      <a:off x="5526139" y="1252273"/>
                      <a:ext cx="49892" cy="43719"/>
                      <a:chOff x="5526139" y="1252273"/>
                      <a:chExt cx="49892" cy="43719"/>
                    </a:xfrm>
                  </p:grpSpPr>
                  <p:grpSp>
                    <p:nvGrpSpPr>
                      <p:cNvPr id="630" name="Graphic 1544">
                        <a:extLst>
                          <a:ext uri="{FF2B5EF4-FFF2-40B4-BE49-F238E27FC236}">
                            <a16:creationId xmlns:a16="http://schemas.microsoft.com/office/drawing/2014/main" id="{307DAF04-3CD1-B0C6-67C9-B115EC58F627}"/>
                          </a:ext>
                        </a:extLst>
                      </p:cNvPr>
                      <p:cNvGrpSpPr/>
                      <p:nvPr/>
                    </p:nvGrpSpPr>
                    <p:grpSpPr>
                      <a:xfrm>
                        <a:off x="5549150" y="1265132"/>
                        <a:ext cx="26881" cy="30861"/>
                        <a:chOff x="5549150" y="1265132"/>
                        <a:chExt cx="26881" cy="30861"/>
                      </a:xfrm>
                    </p:grpSpPr>
                    <p:sp>
                      <p:nvSpPr>
                        <p:cNvPr id="637" name="Free-form: Shape 636">
                          <a:extLst>
                            <a:ext uri="{FF2B5EF4-FFF2-40B4-BE49-F238E27FC236}">
                              <a16:creationId xmlns:a16="http://schemas.microsoft.com/office/drawing/2014/main" id="{21815DF0-1004-CC5D-DAC0-9A5A8958BF7C}"/>
                            </a:ext>
                          </a:extLst>
                        </p:cNvPr>
                        <p:cNvSpPr/>
                        <p:nvPr/>
                      </p:nvSpPr>
                      <p:spPr>
                        <a:xfrm>
                          <a:off x="5553753" y="1269894"/>
                          <a:ext cx="17451" cy="21336"/>
                        </a:xfrm>
                        <a:custGeom>
                          <a:avLst/>
                          <a:gdLst>
                            <a:gd name="connsiteX0" fmla="*/ 4806 w 17451"/>
                            <a:gd name="connsiteY0" fmla="*/ 21241 h 21336"/>
                            <a:gd name="connsiteX1" fmla="*/ 1568 w 17451"/>
                            <a:gd name="connsiteY1" fmla="*/ 20003 h 21336"/>
                            <a:gd name="connsiteX2" fmla="*/ 520 w 17451"/>
                            <a:gd name="connsiteY2" fmla="*/ 14478 h 21336"/>
                            <a:gd name="connsiteX3" fmla="*/ 329 w 17451"/>
                            <a:gd name="connsiteY3" fmla="*/ 10573 h 21336"/>
                            <a:gd name="connsiteX4" fmla="*/ 2425 w 17451"/>
                            <a:gd name="connsiteY4" fmla="*/ 4763 h 21336"/>
                            <a:gd name="connsiteX5" fmla="*/ 9473 w 17451"/>
                            <a:gd name="connsiteY5" fmla="*/ 667 h 21336"/>
                            <a:gd name="connsiteX6" fmla="*/ 11855 w 17451"/>
                            <a:gd name="connsiteY6" fmla="*/ 0 h 21336"/>
                            <a:gd name="connsiteX7" fmla="*/ 13474 w 17451"/>
                            <a:gd name="connsiteY7" fmla="*/ 286 h 21336"/>
                            <a:gd name="connsiteX8" fmla="*/ 16331 w 17451"/>
                            <a:gd name="connsiteY8" fmla="*/ 3048 h 21336"/>
                            <a:gd name="connsiteX9" fmla="*/ 16141 w 17451"/>
                            <a:gd name="connsiteY9" fmla="*/ 14478 h 21336"/>
                            <a:gd name="connsiteX10" fmla="*/ 14236 w 17451"/>
                            <a:gd name="connsiteY10" fmla="*/ 16574 h 21336"/>
                            <a:gd name="connsiteX11" fmla="*/ 7187 w 17451"/>
                            <a:gd name="connsiteY11" fmla="*/ 20669 h 21336"/>
                            <a:gd name="connsiteX12" fmla="*/ 4806 w 17451"/>
                            <a:gd name="connsiteY12" fmla="*/ 21336 h 2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51" h="21336">
                              <a:moveTo>
                                <a:pt x="4806" y="21241"/>
                              </a:moveTo>
                              <a:cubicBezTo>
                                <a:pt x="3663" y="21241"/>
                                <a:pt x="2425" y="20765"/>
                                <a:pt x="1568" y="20003"/>
                              </a:cubicBezTo>
                              <a:cubicBezTo>
                                <a:pt x="44" y="18574"/>
                                <a:pt x="-433" y="16288"/>
                                <a:pt x="520" y="14478"/>
                              </a:cubicBezTo>
                              <a:cubicBezTo>
                                <a:pt x="901" y="13716"/>
                                <a:pt x="1187" y="12668"/>
                                <a:pt x="329" y="10573"/>
                              </a:cubicBezTo>
                              <a:cubicBezTo>
                                <a:pt x="-528" y="8382"/>
                                <a:pt x="329" y="5906"/>
                                <a:pt x="2425" y="4763"/>
                              </a:cubicBezTo>
                              <a:lnTo>
                                <a:pt x="9473" y="667"/>
                              </a:lnTo>
                              <a:cubicBezTo>
                                <a:pt x="10235" y="286"/>
                                <a:pt x="10997" y="0"/>
                                <a:pt x="11855" y="0"/>
                              </a:cubicBezTo>
                              <a:cubicBezTo>
                                <a:pt x="12426" y="0"/>
                                <a:pt x="12902" y="0"/>
                                <a:pt x="13474" y="286"/>
                              </a:cubicBezTo>
                              <a:cubicBezTo>
                                <a:pt x="14807" y="762"/>
                                <a:pt x="15855" y="1810"/>
                                <a:pt x="16331" y="3048"/>
                              </a:cubicBezTo>
                              <a:cubicBezTo>
                                <a:pt x="17855" y="7144"/>
                                <a:pt x="17855" y="10954"/>
                                <a:pt x="16141" y="14478"/>
                              </a:cubicBezTo>
                              <a:cubicBezTo>
                                <a:pt x="15760" y="15335"/>
                                <a:pt x="15093" y="16097"/>
                                <a:pt x="14236" y="16574"/>
                              </a:cubicBezTo>
                              <a:lnTo>
                                <a:pt x="7187" y="20669"/>
                              </a:lnTo>
                              <a:cubicBezTo>
                                <a:pt x="6425" y="21146"/>
                                <a:pt x="5568" y="21336"/>
                                <a:pt x="4806" y="21336"/>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38" name="Free-form: Shape 637">
                          <a:extLst>
                            <a:ext uri="{FF2B5EF4-FFF2-40B4-BE49-F238E27FC236}">
                              <a16:creationId xmlns:a16="http://schemas.microsoft.com/office/drawing/2014/main" id="{FD87B9BA-D5DC-86C5-6932-9A02B6732FEE}"/>
                            </a:ext>
                          </a:extLst>
                        </p:cNvPr>
                        <p:cNvSpPr/>
                        <p:nvPr/>
                      </p:nvSpPr>
                      <p:spPr>
                        <a:xfrm>
                          <a:off x="5549150" y="1265132"/>
                          <a:ext cx="26881" cy="30861"/>
                        </a:xfrm>
                        <a:custGeom>
                          <a:avLst/>
                          <a:gdLst>
                            <a:gd name="connsiteX0" fmla="*/ 16458 w 26881"/>
                            <a:gd name="connsiteY0" fmla="*/ 9525 h 30861"/>
                            <a:gd name="connsiteX1" fmla="*/ 16458 w 26881"/>
                            <a:gd name="connsiteY1" fmla="*/ 17145 h 30861"/>
                            <a:gd name="connsiteX2" fmla="*/ 9504 w 26881"/>
                            <a:gd name="connsiteY2" fmla="*/ 21241 h 30861"/>
                            <a:gd name="connsiteX3" fmla="*/ 9504 w 26881"/>
                            <a:gd name="connsiteY3" fmla="*/ 13621 h 30861"/>
                            <a:gd name="connsiteX4" fmla="*/ 16458 w 26881"/>
                            <a:gd name="connsiteY4" fmla="*/ 9525 h 30861"/>
                            <a:gd name="connsiteX5" fmla="*/ 16458 w 26881"/>
                            <a:gd name="connsiteY5" fmla="*/ 0 h 30861"/>
                            <a:gd name="connsiteX6" fmla="*/ 11695 w 26881"/>
                            <a:gd name="connsiteY6" fmla="*/ 1334 h 30861"/>
                            <a:gd name="connsiteX7" fmla="*/ 4742 w 26881"/>
                            <a:gd name="connsiteY7" fmla="*/ 5429 h 30861"/>
                            <a:gd name="connsiteX8" fmla="*/ 646 w 26881"/>
                            <a:gd name="connsiteY8" fmla="*/ 17050 h 30861"/>
                            <a:gd name="connsiteX9" fmla="*/ 837 w 26881"/>
                            <a:gd name="connsiteY9" fmla="*/ 17526 h 30861"/>
                            <a:gd name="connsiteX10" fmla="*/ 3123 w 26881"/>
                            <a:gd name="connsiteY10" fmla="*/ 28289 h 30861"/>
                            <a:gd name="connsiteX11" fmla="*/ 9600 w 26881"/>
                            <a:gd name="connsiteY11" fmla="*/ 30861 h 30861"/>
                            <a:gd name="connsiteX12" fmla="*/ 14362 w 26881"/>
                            <a:gd name="connsiteY12" fmla="*/ 29528 h 30861"/>
                            <a:gd name="connsiteX13" fmla="*/ 21315 w 26881"/>
                            <a:gd name="connsiteY13" fmla="*/ 25432 h 30861"/>
                            <a:gd name="connsiteX14" fmla="*/ 25125 w 26881"/>
                            <a:gd name="connsiteY14" fmla="*/ 21336 h 30861"/>
                            <a:gd name="connsiteX15" fmla="*/ 25506 w 26881"/>
                            <a:gd name="connsiteY15" fmla="*/ 6191 h 30861"/>
                            <a:gd name="connsiteX16" fmla="*/ 19791 w 26881"/>
                            <a:gd name="connsiteY16" fmla="*/ 572 h 30861"/>
                            <a:gd name="connsiteX17" fmla="*/ 16648 w 26881"/>
                            <a:gd name="connsiteY17" fmla="*/ 0 h 30861"/>
                            <a:gd name="connsiteX18" fmla="*/ 16648 w 26881"/>
                            <a:gd name="connsiteY18" fmla="*/ 0 h 3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81" h="30861">
                              <a:moveTo>
                                <a:pt x="16458" y="9525"/>
                              </a:moveTo>
                              <a:cubicBezTo>
                                <a:pt x="17696" y="12668"/>
                                <a:pt x="17410" y="15145"/>
                                <a:pt x="16458" y="17145"/>
                              </a:cubicBezTo>
                              <a:lnTo>
                                <a:pt x="9504" y="21241"/>
                              </a:lnTo>
                              <a:cubicBezTo>
                                <a:pt x="10457" y="19145"/>
                                <a:pt x="10743" y="16764"/>
                                <a:pt x="9504" y="13621"/>
                              </a:cubicBezTo>
                              <a:lnTo>
                                <a:pt x="16458" y="9525"/>
                              </a:lnTo>
                              <a:moveTo>
                                <a:pt x="16458" y="0"/>
                              </a:moveTo>
                              <a:cubicBezTo>
                                <a:pt x="14838" y="0"/>
                                <a:pt x="13124" y="476"/>
                                <a:pt x="11695" y="1334"/>
                              </a:cubicBezTo>
                              <a:lnTo>
                                <a:pt x="4742" y="5429"/>
                              </a:lnTo>
                              <a:cubicBezTo>
                                <a:pt x="741" y="7811"/>
                                <a:pt x="-1068" y="12668"/>
                                <a:pt x="646" y="17050"/>
                              </a:cubicBezTo>
                              <a:cubicBezTo>
                                <a:pt x="646" y="17240"/>
                                <a:pt x="741" y="17431"/>
                                <a:pt x="837" y="17526"/>
                              </a:cubicBezTo>
                              <a:cubicBezTo>
                                <a:pt x="-783" y="21241"/>
                                <a:pt x="75" y="25527"/>
                                <a:pt x="3123" y="28289"/>
                              </a:cubicBezTo>
                              <a:cubicBezTo>
                                <a:pt x="4932" y="30004"/>
                                <a:pt x="7218" y="30861"/>
                                <a:pt x="9600" y="30861"/>
                              </a:cubicBezTo>
                              <a:cubicBezTo>
                                <a:pt x="11219" y="30861"/>
                                <a:pt x="12933" y="30480"/>
                                <a:pt x="14362" y="29528"/>
                              </a:cubicBezTo>
                              <a:lnTo>
                                <a:pt x="21315" y="25432"/>
                              </a:lnTo>
                              <a:cubicBezTo>
                                <a:pt x="22935" y="24479"/>
                                <a:pt x="24268" y="23051"/>
                                <a:pt x="25125" y="21336"/>
                              </a:cubicBezTo>
                              <a:cubicBezTo>
                                <a:pt x="26649" y="18098"/>
                                <a:pt x="27983" y="12859"/>
                                <a:pt x="25506" y="6191"/>
                              </a:cubicBezTo>
                              <a:cubicBezTo>
                                <a:pt x="24554" y="3620"/>
                                <a:pt x="22458" y="1524"/>
                                <a:pt x="19791" y="572"/>
                              </a:cubicBezTo>
                              <a:cubicBezTo>
                                <a:pt x="18744" y="191"/>
                                <a:pt x="17696" y="0"/>
                                <a:pt x="16648" y="0"/>
                              </a:cubicBezTo>
                              <a:lnTo>
                                <a:pt x="16648"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631" name="Graphic 1544">
                        <a:extLst>
                          <a:ext uri="{FF2B5EF4-FFF2-40B4-BE49-F238E27FC236}">
                            <a16:creationId xmlns:a16="http://schemas.microsoft.com/office/drawing/2014/main" id="{32D5534C-4BC4-A9AC-089B-6AAB6C1A999C}"/>
                          </a:ext>
                        </a:extLst>
                      </p:cNvPr>
                      <p:cNvGrpSpPr/>
                      <p:nvPr/>
                    </p:nvGrpSpPr>
                    <p:grpSpPr>
                      <a:xfrm>
                        <a:off x="5526841" y="1252273"/>
                        <a:ext cx="48196" cy="36004"/>
                        <a:chOff x="5526841" y="1252273"/>
                        <a:chExt cx="48196" cy="36004"/>
                      </a:xfrm>
                    </p:grpSpPr>
                    <p:sp>
                      <p:nvSpPr>
                        <p:cNvPr id="635" name="Free-form: Shape 634">
                          <a:extLst>
                            <a:ext uri="{FF2B5EF4-FFF2-40B4-BE49-F238E27FC236}">
                              <a16:creationId xmlns:a16="http://schemas.microsoft.com/office/drawing/2014/main" id="{B232369D-4CDF-19A0-CFDC-3B1F1A96EC69}"/>
                            </a:ext>
                          </a:extLst>
                        </p:cNvPr>
                        <p:cNvSpPr/>
                        <p:nvPr/>
                      </p:nvSpPr>
                      <p:spPr>
                        <a:xfrm>
                          <a:off x="5531603" y="1256941"/>
                          <a:ext cx="38766" cy="26479"/>
                        </a:xfrm>
                        <a:custGeom>
                          <a:avLst/>
                          <a:gdLst>
                            <a:gd name="connsiteX0" fmla="*/ 26956 w 38766"/>
                            <a:gd name="connsiteY0" fmla="*/ 26479 h 26479"/>
                            <a:gd name="connsiteX1" fmla="*/ 24575 w 38766"/>
                            <a:gd name="connsiteY1" fmla="*/ 25813 h 26479"/>
                            <a:gd name="connsiteX2" fmla="*/ 2381 w 38766"/>
                            <a:gd name="connsiteY2" fmla="*/ 12954 h 26479"/>
                            <a:gd name="connsiteX3" fmla="*/ 0 w 38766"/>
                            <a:gd name="connsiteY3" fmla="*/ 8858 h 26479"/>
                            <a:gd name="connsiteX4" fmla="*/ 2381 w 38766"/>
                            <a:gd name="connsiteY4" fmla="*/ 4763 h 26479"/>
                            <a:gd name="connsiteX5" fmla="*/ 9430 w 38766"/>
                            <a:gd name="connsiteY5" fmla="*/ 667 h 26479"/>
                            <a:gd name="connsiteX6" fmla="*/ 11811 w 38766"/>
                            <a:gd name="connsiteY6" fmla="*/ 0 h 26479"/>
                            <a:gd name="connsiteX7" fmla="*/ 14192 w 38766"/>
                            <a:gd name="connsiteY7" fmla="*/ 667 h 26479"/>
                            <a:gd name="connsiteX8" fmla="*/ 36385 w 38766"/>
                            <a:gd name="connsiteY8" fmla="*/ 13526 h 26479"/>
                            <a:gd name="connsiteX9" fmla="*/ 38767 w 38766"/>
                            <a:gd name="connsiteY9" fmla="*/ 17621 h 26479"/>
                            <a:gd name="connsiteX10" fmla="*/ 36385 w 38766"/>
                            <a:gd name="connsiteY10" fmla="*/ 21717 h 26479"/>
                            <a:gd name="connsiteX11" fmla="*/ 29337 w 38766"/>
                            <a:gd name="connsiteY11" fmla="*/ 25813 h 26479"/>
                            <a:gd name="connsiteX12" fmla="*/ 26956 w 38766"/>
                            <a:gd name="connsiteY12" fmla="*/ 26479 h 2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766" h="26479">
                              <a:moveTo>
                                <a:pt x="26956" y="26479"/>
                              </a:moveTo>
                              <a:cubicBezTo>
                                <a:pt x="26099" y="26479"/>
                                <a:pt x="25336" y="26289"/>
                                <a:pt x="24575" y="25813"/>
                              </a:cubicBezTo>
                              <a:lnTo>
                                <a:pt x="2381" y="12954"/>
                              </a:lnTo>
                              <a:cubicBezTo>
                                <a:pt x="953" y="12097"/>
                                <a:pt x="0" y="10573"/>
                                <a:pt x="0" y="8858"/>
                              </a:cubicBezTo>
                              <a:cubicBezTo>
                                <a:pt x="0" y="7144"/>
                                <a:pt x="857" y="5620"/>
                                <a:pt x="2381" y="4763"/>
                              </a:cubicBezTo>
                              <a:lnTo>
                                <a:pt x="9430" y="667"/>
                              </a:lnTo>
                              <a:cubicBezTo>
                                <a:pt x="10192" y="190"/>
                                <a:pt x="10954" y="0"/>
                                <a:pt x="11811" y="0"/>
                              </a:cubicBezTo>
                              <a:cubicBezTo>
                                <a:pt x="12668" y="0"/>
                                <a:pt x="13430" y="190"/>
                                <a:pt x="14192" y="667"/>
                              </a:cubicBezTo>
                              <a:lnTo>
                                <a:pt x="36385" y="13526"/>
                              </a:lnTo>
                              <a:cubicBezTo>
                                <a:pt x="37814" y="14383"/>
                                <a:pt x="38767" y="15907"/>
                                <a:pt x="38767" y="17621"/>
                              </a:cubicBezTo>
                              <a:cubicBezTo>
                                <a:pt x="38767" y="19336"/>
                                <a:pt x="37909" y="20860"/>
                                <a:pt x="36385" y="21717"/>
                              </a:cubicBezTo>
                              <a:lnTo>
                                <a:pt x="29337" y="25813"/>
                              </a:lnTo>
                              <a:cubicBezTo>
                                <a:pt x="28575" y="26194"/>
                                <a:pt x="27813" y="26479"/>
                                <a:pt x="26956" y="26479"/>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36" name="Free-form: Shape 635">
                          <a:extLst>
                            <a:ext uri="{FF2B5EF4-FFF2-40B4-BE49-F238E27FC236}">
                              <a16:creationId xmlns:a16="http://schemas.microsoft.com/office/drawing/2014/main" id="{3479FEA7-DD07-098D-490F-ED46F686FEC0}"/>
                            </a:ext>
                          </a:extLst>
                        </p:cNvPr>
                        <p:cNvSpPr/>
                        <p:nvPr/>
                      </p:nvSpPr>
                      <p:spPr>
                        <a:xfrm>
                          <a:off x="5526841" y="1252273"/>
                          <a:ext cx="48196" cy="36004"/>
                        </a:xfrm>
                        <a:custGeom>
                          <a:avLst/>
                          <a:gdLst>
                            <a:gd name="connsiteX0" fmla="*/ 16478 w 48196"/>
                            <a:gd name="connsiteY0" fmla="*/ 9525 h 36004"/>
                            <a:gd name="connsiteX1" fmla="*/ 38672 w 48196"/>
                            <a:gd name="connsiteY1" fmla="*/ 22384 h 36004"/>
                            <a:gd name="connsiteX2" fmla="*/ 31718 w 48196"/>
                            <a:gd name="connsiteY2" fmla="*/ 26479 h 36004"/>
                            <a:gd name="connsiteX3" fmla="*/ 9525 w 48196"/>
                            <a:gd name="connsiteY3" fmla="*/ 13621 h 36004"/>
                            <a:gd name="connsiteX4" fmla="*/ 16478 w 48196"/>
                            <a:gd name="connsiteY4" fmla="*/ 9525 h 36004"/>
                            <a:gd name="connsiteX5" fmla="*/ 16478 w 48196"/>
                            <a:gd name="connsiteY5" fmla="*/ 0 h 36004"/>
                            <a:gd name="connsiteX6" fmla="*/ 11716 w 48196"/>
                            <a:gd name="connsiteY6" fmla="*/ 1333 h 36004"/>
                            <a:gd name="connsiteX7" fmla="*/ 4763 w 48196"/>
                            <a:gd name="connsiteY7" fmla="*/ 5429 h 36004"/>
                            <a:gd name="connsiteX8" fmla="*/ 0 w 48196"/>
                            <a:gd name="connsiteY8" fmla="*/ 13716 h 36004"/>
                            <a:gd name="connsiteX9" fmla="*/ 4763 w 48196"/>
                            <a:gd name="connsiteY9" fmla="*/ 21907 h 36004"/>
                            <a:gd name="connsiteX10" fmla="*/ 26956 w 48196"/>
                            <a:gd name="connsiteY10" fmla="*/ 34766 h 36004"/>
                            <a:gd name="connsiteX11" fmla="*/ 31718 w 48196"/>
                            <a:gd name="connsiteY11" fmla="*/ 36004 h 36004"/>
                            <a:gd name="connsiteX12" fmla="*/ 36481 w 48196"/>
                            <a:gd name="connsiteY12" fmla="*/ 34671 h 36004"/>
                            <a:gd name="connsiteX13" fmla="*/ 43434 w 48196"/>
                            <a:gd name="connsiteY13" fmla="*/ 30575 h 36004"/>
                            <a:gd name="connsiteX14" fmla="*/ 48197 w 48196"/>
                            <a:gd name="connsiteY14" fmla="*/ 22289 h 36004"/>
                            <a:gd name="connsiteX15" fmla="*/ 43434 w 48196"/>
                            <a:gd name="connsiteY15" fmla="*/ 14097 h 36004"/>
                            <a:gd name="connsiteX16" fmla="*/ 21241 w 48196"/>
                            <a:gd name="connsiteY16" fmla="*/ 1238 h 36004"/>
                            <a:gd name="connsiteX17" fmla="*/ 16478 w 48196"/>
                            <a:gd name="connsiteY17" fmla="*/ 0 h 36004"/>
                            <a:gd name="connsiteX18" fmla="*/ 16478 w 48196"/>
                            <a:gd name="connsiteY18" fmla="*/ 0 h 3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196" h="36004">
                              <a:moveTo>
                                <a:pt x="16478" y="9525"/>
                              </a:moveTo>
                              <a:lnTo>
                                <a:pt x="38672" y="22384"/>
                              </a:lnTo>
                              <a:lnTo>
                                <a:pt x="31718" y="26479"/>
                              </a:lnTo>
                              <a:lnTo>
                                <a:pt x="9525" y="13621"/>
                              </a:lnTo>
                              <a:lnTo>
                                <a:pt x="16478" y="9525"/>
                              </a:lnTo>
                              <a:moveTo>
                                <a:pt x="16478" y="0"/>
                              </a:moveTo>
                              <a:cubicBezTo>
                                <a:pt x="14859" y="0"/>
                                <a:pt x="13145" y="476"/>
                                <a:pt x="11716" y="1333"/>
                              </a:cubicBezTo>
                              <a:lnTo>
                                <a:pt x="4763" y="5429"/>
                              </a:lnTo>
                              <a:cubicBezTo>
                                <a:pt x="1810" y="7144"/>
                                <a:pt x="0" y="10287"/>
                                <a:pt x="0" y="13716"/>
                              </a:cubicBezTo>
                              <a:cubicBezTo>
                                <a:pt x="0" y="17145"/>
                                <a:pt x="1810" y="20288"/>
                                <a:pt x="4763" y="21907"/>
                              </a:cubicBezTo>
                              <a:lnTo>
                                <a:pt x="26956" y="34766"/>
                              </a:lnTo>
                              <a:cubicBezTo>
                                <a:pt x="28384" y="35623"/>
                                <a:pt x="30099" y="36004"/>
                                <a:pt x="31718" y="36004"/>
                              </a:cubicBezTo>
                              <a:cubicBezTo>
                                <a:pt x="33338" y="36004"/>
                                <a:pt x="35052" y="35528"/>
                                <a:pt x="36481" y="34671"/>
                              </a:cubicBezTo>
                              <a:lnTo>
                                <a:pt x="43434" y="30575"/>
                              </a:lnTo>
                              <a:cubicBezTo>
                                <a:pt x="46387" y="28861"/>
                                <a:pt x="48197" y="25717"/>
                                <a:pt x="48197" y="22289"/>
                              </a:cubicBezTo>
                              <a:cubicBezTo>
                                <a:pt x="48197" y="18859"/>
                                <a:pt x="46387" y="15716"/>
                                <a:pt x="43434" y="14097"/>
                              </a:cubicBezTo>
                              <a:lnTo>
                                <a:pt x="21241" y="1238"/>
                              </a:lnTo>
                              <a:cubicBezTo>
                                <a:pt x="19812" y="381"/>
                                <a:pt x="18098" y="0"/>
                                <a:pt x="16478" y="0"/>
                              </a:cubicBezTo>
                              <a:lnTo>
                                <a:pt x="16478"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632" name="Graphic 1544">
                        <a:extLst>
                          <a:ext uri="{FF2B5EF4-FFF2-40B4-BE49-F238E27FC236}">
                            <a16:creationId xmlns:a16="http://schemas.microsoft.com/office/drawing/2014/main" id="{FC8E1FF5-13A6-491D-474F-A6AC0F3998E1}"/>
                          </a:ext>
                        </a:extLst>
                      </p:cNvPr>
                      <p:cNvGrpSpPr/>
                      <p:nvPr/>
                    </p:nvGrpSpPr>
                    <p:grpSpPr>
                      <a:xfrm>
                        <a:off x="5526139" y="1256369"/>
                        <a:ext cx="42558" cy="39624"/>
                        <a:chOff x="5526139" y="1256369"/>
                        <a:chExt cx="42558" cy="39624"/>
                      </a:xfrm>
                    </p:grpSpPr>
                    <p:sp>
                      <p:nvSpPr>
                        <p:cNvPr id="633" name="Free-form: Shape 632">
                          <a:extLst>
                            <a:ext uri="{FF2B5EF4-FFF2-40B4-BE49-F238E27FC236}">
                              <a16:creationId xmlns:a16="http://schemas.microsoft.com/office/drawing/2014/main" id="{5B67EAD7-6116-65E6-53DF-5F3676A70C04}"/>
                            </a:ext>
                          </a:extLst>
                        </p:cNvPr>
                        <p:cNvSpPr/>
                        <p:nvPr/>
                      </p:nvSpPr>
                      <p:spPr>
                        <a:xfrm>
                          <a:off x="5531032" y="1261036"/>
                          <a:ext cx="33028" cy="30098"/>
                        </a:xfrm>
                        <a:custGeom>
                          <a:avLst/>
                          <a:gdLst>
                            <a:gd name="connsiteX0" fmla="*/ 27527 w 33028"/>
                            <a:gd name="connsiteY0" fmla="*/ 30099 h 30098"/>
                            <a:gd name="connsiteX1" fmla="*/ 26003 w 33028"/>
                            <a:gd name="connsiteY1" fmla="*/ 29813 h 30098"/>
                            <a:gd name="connsiteX2" fmla="*/ 22098 w 33028"/>
                            <a:gd name="connsiteY2" fmla="*/ 28480 h 30098"/>
                            <a:gd name="connsiteX3" fmla="*/ 10001 w 33028"/>
                            <a:gd name="connsiteY3" fmla="*/ 21622 h 30098"/>
                            <a:gd name="connsiteX4" fmla="*/ 9239 w 33028"/>
                            <a:gd name="connsiteY4" fmla="*/ 21050 h 30098"/>
                            <a:gd name="connsiteX5" fmla="*/ 2191 w 33028"/>
                            <a:gd name="connsiteY5" fmla="*/ 14764 h 30098"/>
                            <a:gd name="connsiteX6" fmla="*/ 857 w 33028"/>
                            <a:gd name="connsiteY6" fmla="*/ 12668 h 30098"/>
                            <a:gd name="connsiteX7" fmla="*/ 0 w 33028"/>
                            <a:gd name="connsiteY7" fmla="*/ 8572 h 30098"/>
                            <a:gd name="connsiteX8" fmla="*/ 190 w 33028"/>
                            <a:gd name="connsiteY8" fmla="*/ 5143 h 30098"/>
                            <a:gd name="connsiteX9" fmla="*/ 1143 w 33028"/>
                            <a:gd name="connsiteY9" fmla="*/ 2476 h 30098"/>
                            <a:gd name="connsiteX10" fmla="*/ 4000 w 33028"/>
                            <a:gd name="connsiteY10" fmla="*/ 190 h 30098"/>
                            <a:gd name="connsiteX11" fmla="*/ 5239 w 33028"/>
                            <a:gd name="connsiteY11" fmla="*/ 0 h 30098"/>
                            <a:gd name="connsiteX12" fmla="*/ 7620 w 33028"/>
                            <a:gd name="connsiteY12" fmla="*/ 667 h 30098"/>
                            <a:gd name="connsiteX13" fmla="*/ 29813 w 33028"/>
                            <a:gd name="connsiteY13" fmla="*/ 13526 h 30098"/>
                            <a:gd name="connsiteX14" fmla="*/ 31909 w 33028"/>
                            <a:gd name="connsiteY14" fmla="*/ 16002 h 30098"/>
                            <a:gd name="connsiteX15" fmla="*/ 31718 w 33028"/>
                            <a:gd name="connsiteY15" fmla="*/ 27432 h 30098"/>
                            <a:gd name="connsiteX16" fmla="*/ 27432 w 33028"/>
                            <a:gd name="connsiteY16" fmla="*/ 30099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28" h="30098">
                              <a:moveTo>
                                <a:pt x="27527" y="30099"/>
                              </a:moveTo>
                              <a:cubicBezTo>
                                <a:pt x="27051" y="30099"/>
                                <a:pt x="26479" y="30099"/>
                                <a:pt x="26003" y="29813"/>
                              </a:cubicBezTo>
                              <a:lnTo>
                                <a:pt x="22098" y="28480"/>
                              </a:lnTo>
                              <a:lnTo>
                                <a:pt x="10001" y="21622"/>
                              </a:lnTo>
                              <a:cubicBezTo>
                                <a:pt x="10001" y="21622"/>
                                <a:pt x="9430" y="21241"/>
                                <a:pt x="9239" y="21050"/>
                              </a:cubicBezTo>
                              <a:lnTo>
                                <a:pt x="2191" y="14764"/>
                              </a:lnTo>
                              <a:cubicBezTo>
                                <a:pt x="1524" y="14192"/>
                                <a:pt x="1143" y="13526"/>
                                <a:pt x="857" y="12668"/>
                              </a:cubicBezTo>
                              <a:cubicBezTo>
                                <a:pt x="381" y="11239"/>
                                <a:pt x="95" y="9906"/>
                                <a:pt x="0" y="8572"/>
                              </a:cubicBezTo>
                              <a:cubicBezTo>
                                <a:pt x="0" y="7429"/>
                                <a:pt x="0" y="6191"/>
                                <a:pt x="190" y="5143"/>
                              </a:cubicBezTo>
                              <a:cubicBezTo>
                                <a:pt x="381" y="4286"/>
                                <a:pt x="667" y="3334"/>
                                <a:pt x="1143" y="2476"/>
                              </a:cubicBezTo>
                              <a:cubicBezTo>
                                <a:pt x="1715" y="1333"/>
                                <a:pt x="2762" y="476"/>
                                <a:pt x="4000" y="190"/>
                              </a:cubicBezTo>
                              <a:cubicBezTo>
                                <a:pt x="4381" y="95"/>
                                <a:pt x="4858" y="0"/>
                                <a:pt x="5239" y="0"/>
                              </a:cubicBezTo>
                              <a:cubicBezTo>
                                <a:pt x="6096" y="0"/>
                                <a:pt x="6858" y="190"/>
                                <a:pt x="7620" y="667"/>
                              </a:cubicBezTo>
                              <a:lnTo>
                                <a:pt x="29813" y="13526"/>
                              </a:lnTo>
                              <a:cubicBezTo>
                                <a:pt x="30766" y="14097"/>
                                <a:pt x="31528" y="14954"/>
                                <a:pt x="31909" y="16002"/>
                              </a:cubicBezTo>
                              <a:cubicBezTo>
                                <a:pt x="33433" y="20098"/>
                                <a:pt x="33433" y="23908"/>
                                <a:pt x="31718" y="27432"/>
                              </a:cubicBezTo>
                              <a:cubicBezTo>
                                <a:pt x="30956" y="29146"/>
                                <a:pt x="29242" y="30099"/>
                                <a:pt x="27432" y="30099"/>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34" name="Free-form: Shape 633">
                          <a:extLst>
                            <a:ext uri="{FF2B5EF4-FFF2-40B4-BE49-F238E27FC236}">
                              <a16:creationId xmlns:a16="http://schemas.microsoft.com/office/drawing/2014/main" id="{FA71E468-0B4D-3A16-B4C6-492B11DFD307}"/>
                            </a:ext>
                          </a:extLst>
                        </p:cNvPr>
                        <p:cNvSpPr/>
                        <p:nvPr/>
                      </p:nvSpPr>
                      <p:spPr>
                        <a:xfrm>
                          <a:off x="5526139" y="1256369"/>
                          <a:ext cx="42558" cy="39624"/>
                        </a:xfrm>
                        <a:custGeom>
                          <a:avLst/>
                          <a:gdLst>
                            <a:gd name="connsiteX0" fmla="*/ 10227 w 42558"/>
                            <a:gd name="connsiteY0" fmla="*/ 9525 h 39624"/>
                            <a:gd name="connsiteX1" fmla="*/ 32421 w 42558"/>
                            <a:gd name="connsiteY1" fmla="*/ 22384 h 39624"/>
                            <a:gd name="connsiteX2" fmla="*/ 32421 w 42558"/>
                            <a:gd name="connsiteY2" fmla="*/ 30004 h 39624"/>
                            <a:gd name="connsiteX3" fmla="*/ 28515 w 42558"/>
                            <a:gd name="connsiteY3" fmla="*/ 28670 h 39624"/>
                            <a:gd name="connsiteX4" fmla="*/ 17276 w 42558"/>
                            <a:gd name="connsiteY4" fmla="*/ 22193 h 39624"/>
                            <a:gd name="connsiteX5" fmla="*/ 10227 w 42558"/>
                            <a:gd name="connsiteY5" fmla="*/ 15907 h 39624"/>
                            <a:gd name="connsiteX6" fmla="*/ 9561 w 42558"/>
                            <a:gd name="connsiteY6" fmla="*/ 12954 h 39624"/>
                            <a:gd name="connsiteX7" fmla="*/ 9656 w 42558"/>
                            <a:gd name="connsiteY7" fmla="*/ 10954 h 39624"/>
                            <a:gd name="connsiteX8" fmla="*/ 10227 w 42558"/>
                            <a:gd name="connsiteY8" fmla="*/ 9525 h 39624"/>
                            <a:gd name="connsiteX9" fmla="*/ 10227 w 42558"/>
                            <a:gd name="connsiteY9" fmla="*/ 0 h 39624"/>
                            <a:gd name="connsiteX10" fmla="*/ 7656 w 42558"/>
                            <a:gd name="connsiteY10" fmla="*/ 381 h 39624"/>
                            <a:gd name="connsiteX11" fmla="*/ 1845 w 42558"/>
                            <a:gd name="connsiteY11" fmla="*/ 4953 h 39624"/>
                            <a:gd name="connsiteX12" fmla="*/ 321 w 42558"/>
                            <a:gd name="connsiteY12" fmla="*/ 9049 h 39624"/>
                            <a:gd name="connsiteX13" fmla="*/ 36 w 42558"/>
                            <a:gd name="connsiteY13" fmla="*/ 13811 h 39624"/>
                            <a:gd name="connsiteX14" fmla="*/ 1083 w 42558"/>
                            <a:gd name="connsiteY14" fmla="*/ 19050 h 39624"/>
                            <a:gd name="connsiteX15" fmla="*/ 3750 w 42558"/>
                            <a:gd name="connsiteY15" fmla="*/ 23146 h 39624"/>
                            <a:gd name="connsiteX16" fmla="*/ 10799 w 42558"/>
                            <a:gd name="connsiteY16" fmla="*/ 29432 h 39624"/>
                            <a:gd name="connsiteX17" fmla="*/ 12323 w 42558"/>
                            <a:gd name="connsiteY17" fmla="*/ 30575 h 39624"/>
                            <a:gd name="connsiteX18" fmla="*/ 23562 w 42558"/>
                            <a:gd name="connsiteY18" fmla="*/ 37052 h 39624"/>
                            <a:gd name="connsiteX19" fmla="*/ 25277 w 42558"/>
                            <a:gd name="connsiteY19" fmla="*/ 37814 h 39624"/>
                            <a:gd name="connsiteX20" fmla="*/ 29182 w 42558"/>
                            <a:gd name="connsiteY20" fmla="*/ 39148 h 39624"/>
                            <a:gd name="connsiteX21" fmla="*/ 32230 w 42558"/>
                            <a:gd name="connsiteY21" fmla="*/ 39624 h 39624"/>
                            <a:gd name="connsiteX22" fmla="*/ 40803 w 42558"/>
                            <a:gd name="connsiteY22" fmla="*/ 34290 h 39624"/>
                            <a:gd name="connsiteX23" fmla="*/ 41184 w 42558"/>
                            <a:gd name="connsiteY23" fmla="*/ 19145 h 39624"/>
                            <a:gd name="connsiteX24" fmla="*/ 36993 w 42558"/>
                            <a:gd name="connsiteY24" fmla="*/ 14288 h 39624"/>
                            <a:gd name="connsiteX25" fmla="*/ 14799 w 42558"/>
                            <a:gd name="connsiteY25" fmla="*/ 1429 h 39624"/>
                            <a:gd name="connsiteX26" fmla="*/ 10037 w 42558"/>
                            <a:gd name="connsiteY26" fmla="*/ 191 h 39624"/>
                            <a:gd name="connsiteX27" fmla="*/ 10037 w 42558"/>
                            <a:gd name="connsiteY27" fmla="*/ 191 h 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558" h="39624">
                              <a:moveTo>
                                <a:pt x="10227" y="9525"/>
                              </a:moveTo>
                              <a:lnTo>
                                <a:pt x="32421" y="22384"/>
                              </a:lnTo>
                              <a:cubicBezTo>
                                <a:pt x="33659" y="25527"/>
                                <a:pt x="33373" y="28004"/>
                                <a:pt x="32421" y="30004"/>
                              </a:cubicBezTo>
                              <a:lnTo>
                                <a:pt x="28515" y="28670"/>
                              </a:lnTo>
                              <a:lnTo>
                                <a:pt x="17276" y="22193"/>
                              </a:lnTo>
                              <a:lnTo>
                                <a:pt x="10227" y="15907"/>
                              </a:lnTo>
                              <a:cubicBezTo>
                                <a:pt x="9846" y="14859"/>
                                <a:pt x="9656" y="13907"/>
                                <a:pt x="9561" y="12954"/>
                              </a:cubicBezTo>
                              <a:cubicBezTo>
                                <a:pt x="9561" y="12192"/>
                                <a:pt x="9561" y="11525"/>
                                <a:pt x="9656" y="10954"/>
                              </a:cubicBezTo>
                              <a:cubicBezTo>
                                <a:pt x="9751" y="10478"/>
                                <a:pt x="9942" y="10001"/>
                                <a:pt x="10227" y="9525"/>
                              </a:cubicBezTo>
                              <a:moveTo>
                                <a:pt x="10227" y="0"/>
                              </a:moveTo>
                              <a:cubicBezTo>
                                <a:pt x="9370" y="0"/>
                                <a:pt x="8513" y="95"/>
                                <a:pt x="7656" y="381"/>
                              </a:cubicBezTo>
                              <a:cubicBezTo>
                                <a:pt x="5179" y="1048"/>
                                <a:pt x="3084" y="2667"/>
                                <a:pt x="1845" y="4953"/>
                              </a:cubicBezTo>
                              <a:cubicBezTo>
                                <a:pt x="1179" y="6191"/>
                                <a:pt x="607" y="7620"/>
                                <a:pt x="321" y="9049"/>
                              </a:cubicBezTo>
                              <a:cubicBezTo>
                                <a:pt x="36" y="10478"/>
                                <a:pt x="-60" y="12097"/>
                                <a:pt x="36" y="13811"/>
                              </a:cubicBezTo>
                              <a:cubicBezTo>
                                <a:pt x="131" y="15431"/>
                                <a:pt x="512" y="17240"/>
                                <a:pt x="1083" y="19050"/>
                              </a:cubicBezTo>
                              <a:cubicBezTo>
                                <a:pt x="1655" y="20669"/>
                                <a:pt x="2512" y="22098"/>
                                <a:pt x="3750" y="23146"/>
                              </a:cubicBezTo>
                              <a:lnTo>
                                <a:pt x="10799" y="29432"/>
                              </a:lnTo>
                              <a:cubicBezTo>
                                <a:pt x="11275" y="29813"/>
                                <a:pt x="11847" y="30194"/>
                                <a:pt x="12323" y="30575"/>
                              </a:cubicBezTo>
                              <a:lnTo>
                                <a:pt x="23562" y="37052"/>
                              </a:lnTo>
                              <a:cubicBezTo>
                                <a:pt x="24134" y="37338"/>
                                <a:pt x="24705" y="37624"/>
                                <a:pt x="25277" y="37814"/>
                              </a:cubicBezTo>
                              <a:lnTo>
                                <a:pt x="29182" y="39148"/>
                              </a:lnTo>
                              <a:cubicBezTo>
                                <a:pt x="30230" y="39529"/>
                                <a:pt x="31182" y="39624"/>
                                <a:pt x="32230" y="39624"/>
                              </a:cubicBezTo>
                              <a:cubicBezTo>
                                <a:pt x="35754" y="39624"/>
                                <a:pt x="39183" y="37624"/>
                                <a:pt x="40803" y="34290"/>
                              </a:cubicBezTo>
                              <a:cubicBezTo>
                                <a:pt x="42327" y="31052"/>
                                <a:pt x="43660" y="25813"/>
                                <a:pt x="41184" y="19145"/>
                              </a:cubicBezTo>
                              <a:cubicBezTo>
                                <a:pt x="40422" y="17050"/>
                                <a:pt x="38898" y="15335"/>
                                <a:pt x="36993" y="14288"/>
                              </a:cubicBezTo>
                              <a:lnTo>
                                <a:pt x="14799" y="1429"/>
                              </a:lnTo>
                              <a:cubicBezTo>
                                <a:pt x="13371" y="572"/>
                                <a:pt x="11656" y="191"/>
                                <a:pt x="10037" y="191"/>
                              </a:cubicBezTo>
                              <a:lnTo>
                                <a:pt x="10037" y="191"/>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nvGrpSpPr>
                    <p:cNvPr id="627" name="Graphic 1544">
                      <a:extLst>
                        <a:ext uri="{FF2B5EF4-FFF2-40B4-BE49-F238E27FC236}">
                          <a16:creationId xmlns:a16="http://schemas.microsoft.com/office/drawing/2014/main" id="{1AB1605F-F13B-0147-9EA8-4996062FE4C2}"/>
                        </a:ext>
                      </a:extLst>
                    </p:cNvPr>
                    <p:cNvGrpSpPr/>
                    <p:nvPr/>
                  </p:nvGrpSpPr>
                  <p:grpSpPr>
                    <a:xfrm>
                      <a:off x="5526174" y="1257703"/>
                      <a:ext cx="34385" cy="29908"/>
                      <a:chOff x="5526174" y="1257703"/>
                      <a:chExt cx="34385" cy="29908"/>
                    </a:xfrm>
                  </p:grpSpPr>
                  <p:sp>
                    <p:nvSpPr>
                      <p:cNvPr id="628" name="Free-form: Shape 627">
                        <a:extLst>
                          <a:ext uri="{FF2B5EF4-FFF2-40B4-BE49-F238E27FC236}">
                            <a16:creationId xmlns:a16="http://schemas.microsoft.com/office/drawing/2014/main" id="{B9390227-D216-A75B-C887-563748CCA541}"/>
                          </a:ext>
                        </a:extLst>
                      </p:cNvPr>
                      <p:cNvSpPr/>
                      <p:nvPr/>
                    </p:nvSpPr>
                    <p:spPr>
                      <a:xfrm>
                        <a:off x="5530899" y="1262465"/>
                        <a:ext cx="24802" cy="20383"/>
                      </a:xfrm>
                      <a:custGeom>
                        <a:avLst/>
                        <a:gdLst>
                          <a:gd name="connsiteX0" fmla="*/ 20040 w 24802"/>
                          <a:gd name="connsiteY0" fmla="*/ 20383 h 20383"/>
                          <a:gd name="connsiteX1" fmla="*/ 17659 w 24802"/>
                          <a:gd name="connsiteY1" fmla="*/ 19717 h 20383"/>
                          <a:gd name="connsiteX2" fmla="*/ 2419 w 24802"/>
                          <a:gd name="connsiteY2" fmla="*/ 10858 h 20383"/>
                          <a:gd name="connsiteX3" fmla="*/ 37 w 24802"/>
                          <a:gd name="connsiteY3" fmla="*/ 7144 h 20383"/>
                          <a:gd name="connsiteX4" fmla="*/ 228 w 24802"/>
                          <a:gd name="connsiteY4" fmla="*/ 3715 h 20383"/>
                          <a:gd name="connsiteX5" fmla="*/ 2990 w 24802"/>
                          <a:gd name="connsiteY5" fmla="*/ 381 h 20383"/>
                          <a:gd name="connsiteX6" fmla="*/ 4895 w 24802"/>
                          <a:gd name="connsiteY6" fmla="*/ 0 h 20383"/>
                          <a:gd name="connsiteX7" fmla="*/ 7276 w 24802"/>
                          <a:gd name="connsiteY7" fmla="*/ 667 h 20383"/>
                          <a:gd name="connsiteX8" fmla="*/ 22421 w 24802"/>
                          <a:gd name="connsiteY8" fmla="*/ 9430 h 20383"/>
                          <a:gd name="connsiteX9" fmla="*/ 24802 w 24802"/>
                          <a:gd name="connsiteY9" fmla="*/ 13526 h 20383"/>
                          <a:gd name="connsiteX10" fmla="*/ 24802 w 24802"/>
                          <a:gd name="connsiteY10" fmla="*/ 15621 h 20383"/>
                          <a:gd name="connsiteX11" fmla="*/ 22421 w 24802"/>
                          <a:gd name="connsiteY11" fmla="*/ 19717 h 20383"/>
                          <a:gd name="connsiteX12" fmla="*/ 20040 w 24802"/>
                          <a:gd name="connsiteY12" fmla="*/ 20383 h 2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02" h="20383">
                            <a:moveTo>
                              <a:pt x="20040" y="20383"/>
                            </a:moveTo>
                            <a:cubicBezTo>
                              <a:pt x="19183" y="20383"/>
                              <a:pt x="18421" y="20193"/>
                              <a:pt x="17659" y="19717"/>
                            </a:cubicBezTo>
                            <a:lnTo>
                              <a:pt x="2419" y="10858"/>
                            </a:lnTo>
                            <a:cubicBezTo>
                              <a:pt x="1085" y="10096"/>
                              <a:pt x="133" y="8668"/>
                              <a:pt x="37" y="7144"/>
                            </a:cubicBezTo>
                            <a:cubicBezTo>
                              <a:pt x="-58" y="5905"/>
                              <a:pt x="37" y="4763"/>
                              <a:pt x="228" y="3715"/>
                            </a:cubicBezTo>
                            <a:cubicBezTo>
                              <a:pt x="609" y="2286"/>
                              <a:pt x="1561" y="1048"/>
                              <a:pt x="2990" y="381"/>
                            </a:cubicBezTo>
                            <a:cubicBezTo>
                              <a:pt x="3562" y="95"/>
                              <a:pt x="4228" y="0"/>
                              <a:pt x="4895" y="0"/>
                            </a:cubicBezTo>
                            <a:cubicBezTo>
                              <a:pt x="5752" y="0"/>
                              <a:pt x="6514" y="191"/>
                              <a:pt x="7276" y="667"/>
                            </a:cubicBezTo>
                            <a:lnTo>
                              <a:pt x="22421" y="9430"/>
                            </a:lnTo>
                            <a:cubicBezTo>
                              <a:pt x="23850" y="10287"/>
                              <a:pt x="24802" y="11811"/>
                              <a:pt x="24802" y="13526"/>
                            </a:cubicBezTo>
                            <a:lnTo>
                              <a:pt x="24802" y="15621"/>
                            </a:lnTo>
                            <a:cubicBezTo>
                              <a:pt x="24802" y="17335"/>
                              <a:pt x="23850" y="18859"/>
                              <a:pt x="22421" y="19717"/>
                            </a:cubicBezTo>
                            <a:cubicBezTo>
                              <a:pt x="21659" y="20098"/>
                              <a:pt x="20897" y="20383"/>
                              <a:pt x="20040" y="20383"/>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29" name="Free-form: Shape 628">
                        <a:extLst>
                          <a:ext uri="{FF2B5EF4-FFF2-40B4-BE49-F238E27FC236}">
                            <a16:creationId xmlns:a16="http://schemas.microsoft.com/office/drawing/2014/main" id="{6161A4EF-FF72-FAA2-C9A9-EF96AA1FB87A}"/>
                          </a:ext>
                        </a:extLst>
                      </p:cNvPr>
                      <p:cNvSpPr/>
                      <p:nvPr/>
                    </p:nvSpPr>
                    <p:spPr>
                      <a:xfrm>
                        <a:off x="5526174" y="1257703"/>
                        <a:ext cx="34385" cy="29908"/>
                      </a:xfrm>
                      <a:custGeom>
                        <a:avLst/>
                        <a:gdLst>
                          <a:gd name="connsiteX0" fmla="*/ 9620 w 34385"/>
                          <a:gd name="connsiteY0" fmla="*/ 9620 h 29908"/>
                          <a:gd name="connsiteX1" fmla="*/ 24765 w 34385"/>
                          <a:gd name="connsiteY1" fmla="*/ 18383 h 29908"/>
                          <a:gd name="connsiteX2" fmla="*/ 24765 w 34385"/>
                          <a:gd name="connsiteY2" fmla="*/ 20479 h 29908"/>
                          <a:gd name="connsiteX3" fmla="*/ 9525 w 34385"/>
                          <a:gd name="connsiteY3" fmla="*/ 11620 h 29908"/>
                          <a:gd name="connsiteX4" fmla="*/ 9620 w 34385"/>
                          <a:gd name="connsiteY4" fmla="*/ 9620 h 29908"/>
                          <a:gd name="connsiteX5" fmla="*/ 9620 w 34385"/>
                          <a:gd name="connsiteY5" fmla="*/ 95 h 29908"/>
                          <a:gd name="connsiteX6" fmla="*/ 5810 w 34385"/>
                          <a:gd name="connsiteY6" fmla="*/ 857 h 29908"/>
                          <a:gd name="connsiteX7" fmla="*/ 381 w 34385"/>
                          <a:gd name="connsiteY7" fmla="*/ 7525 h 29908"/>
                          <a:gd name="connsiteX8" fmla="*/ 95 w 34385"/>
                          <a:gd name="connsiteY8" fmla="*/ 12287 h 29908"/>
                          <a:gd name="connsiteX9" fmla="*/ 4858 w 34385"/>
                          <a:gd name="connsiteY9" fmla="*/ 19812 h 29908"/>
                          <a:gd name="connsiteX10" fmla="*/ 20098 w 34385"/>
                          <a:gd name="connsiteY10" fmla="*/ 28670 h 29908"/>
                          <a:gd name="connsiteX11" fmla="*/ 24860 w 34385"/>
                          <a:gd name="connsiteY11" fmla="*/ 29908 h 29908"/>
                          <a:gd name="connsiteX12" fmla="*/ 29623 w 34385"/>
                          <a:gd name="connsiteY12" fmla="*/ 28670 h 29908"/>
                          <a:gd name="connsiteX13" fmla="*/ 34385 w 34385"/>
                          <a:gd name="connsiteY13" fmla="*/ 20383 h 29908"/>
                          <a:gd name="connsiteX14" fmla="*/ 34385 w 34385"/>
                          <a:gd name="connsiteY14" fmla="*/ 18288 h 29908"/>
                          <a:gd name="connsiteX15" fmla="*/ 29623 w 34385"/>
                          <a:gd name="connsiteY15" fmla="*/ 10001 h 29908"/>
                          <a:gd name="connsiteX16" fmla="*/ 14478 w 34385"/>
                          <a:gd name="connsiteY16" fmla="*/ 1238 h 29908"/>
                          <a:gd name="connsiteX17" fmla="*/ 9715 w 34385"/>
                          <a:gd name="connsiteY17" fmla="*/ 0 h 29908"/>
                          <a:gd name="connsiteX18" fmla="*/ 9715 w 34385"/>
                          <a:gd name="connsiteY18" fmla="*/ 0 h 2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385" h="29908">
                            <a:moveTo>
                              <a:pt x="9620" y="9620"/>
                            </a:moveTo>
                            <a:lnTo>
                              <a:pt x="24765" y="18383"/>
                            </a:lnTo>
                            <a:lnTo>
                              <a:pt x="24765" y="20479"/>
                            </a:lnTo>
                            <a:lnTo>
                              <a:pt x="9525" y="11620"/>
                            </a:lnTo>
                            <a:cubicBezTo>
                              <a:pt x="9525" y="10858"/>
                              <a:pt x="9525" y="10192"/>
                              <a:pt x="9620" y="9620"/>
                            </a:cubicBezTo>
                            <a:moveTo>
                              <a:pt x="9620" y="95"/>
                            </a:moveTo>
                            <a:cubicBezTo>
                              <a:pt x="8287" y="95"/>
                              <a:pt x="7049" y="381"/>
                              <a:pt x="5810" y="857"/>
                            </a:cubicBezTo>
                            <a:cubicBezTo>
                              <a:pt x="3048" y="2095"/>
                              <a:pt x="1048" y="4572"/>
                              <a:pt x="381" y="7525"/>
                            </a:cubicBezTo>
                            <a:cubicBezTo>
                              <a:pt x="0" y="9049"/>
                              <a:pt x="-95" y="10668"/>
                              <a:pt x="95" y="12287"/>
                            </a:cubicBezTo>
                            <a:cubicBezTo>
                              <a:pt x="381" y="15430"/>
                              <a:pt x="2095" y="18193"/>
                              <a:pt x="4858" y="19812"/>
                            </a:cubicBezTo>
                            <a:lnTo>
                              <a:pt x="20098" y="28670"/>
                            </a:lnTo>
                            <a:cubicBezTo>
                              <a:pt x="21527" y="29528"/>
                              <a:pt x="23241" y="29908"/>
                              <a:pt x="24860" y="29908"/>
                            </a:cubicBezTo>
                            <a:cubicBezTo>
                              <a:pt x="26479" y="29908"/>
                              <a:pt x="28194" y="29528"/>
                              <a:pt x="29623" y="28670"/>
                            </a:cubicBezTo>
                            <a:cubicBezTo>
                              <a:pt x="32576" y="26956"/>
                              <a:pt x="34385" y="23813"/>
                              <a:pt x="34385" y="20383"/>
                            </a:cubicBezTo>
                            <a:lnTo>
                              <a:pt x="34385" y="18288"/>
                            </a:lnTo>
                            <a:cubicBezTo>
                              <a:pt x="34385" y="14859"/>
                              <a:pt x="32576" y="11716"/>
                              <a:pt x="29623" y="10001"/>
                            </a:cubicBezTo>
                            <a:lnTo>
                              <a:pt x="14478" y="1238"/>
                            </a:lnTo>
                            <a:cubicBezTo>
                              <a:pt x="13049" y="381"/>
                              <a:pt x="11335" y="0"/>
                              <a:pt x="9715" y="0"/>
                            </a:cubicBezTo>
                            <a:lnTo>
                              <a:pt x="9715" y="0"/>
                            </a:lnTo>
                            <a:close/>
                          </a:path>
                        </a:pathLst>
                      </a:custGeom>
                      <a:solidFill>
                        <a:srgbClr val="00A48D"/>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nvGrpSpPr>
                  <p:cNvPr id="594" name="Graphic 1544">
                    <a:extLst>
                      <a:ext uri="{FF2B5EF4-FFF2-40B4-BE49-F238E27FC236}">
                        <a16:creationId xmlns:a16="http://schemas.microsoft.com/office/drawing/2014/main" id="{D4C5EB65-FB8E-D2C9-6618-BE7A3A6FB6B2}"/>
                      </a:ext>
                    </a:extLst>
                  </p:cNvPr>
                  <p:cNvGrpSpPr/>
                  <p:nvPr/>
                </p:nvGrpSpPr>
                <p:grpSpPr>
                  <a:xfrm>
                    <a:off x="5476025" y="1172073"/>
                    <a:ext cx="142995" cy="182213"/>
                    <a:chOff x="5476025" y="1172073"/>
                    <a:chExt cx="142995" cy="182213"/>
                  </a:xfrm>
                </p:grpSpPr>
                <p:grpSp>
                  <p:nvGrpSpPr>
                    <p:cNvPr id="595" name="Graphic 1544">
                      <a:extLst>
                        <a:ext uri="{FF2B5EF4-FFF2-40B4-BE49-F238E27FC236}">
                          <a16:creationId xmlns:a16="http://schemas.microsoft.com/office/drawing/2014/main" id="{66B96CE9-61E9-6EFE-6DE1-481DC4913272}"/>
                        </a:ext>
                      </a:extLst>
                    </p:cNvPr>
                    <p:cNvGrpSpPr/>
                    <p:nvPr/>
                  </p:nvGrpSpPr>
                  <p:grpSpPr>
                    <a:xfrm>
                      <a:off x="5555440" y="1277133"/>
                      <a:ext cx="55888" cy="77152"/>
                      <a:chOff x="5555440" y="1277133"/>
                      <a:chExt cx="55888" cy="77152"/>
                    </a:xfrm>
                  </p:grpSpPr>
                  <p:sp>
                    <p:nvSpPr>
                      <p:cNvPr id="624" name="Free-form: Shape 623">
                        <a:extLst>
                          <a:ext uri="{FF2B5EF4-FFF2-40B4-BE49-F238E27FC236}">
                            <a16:creationId xmlns:a16="http://schemas.microsoft.com/office/drawing/2014/main" id="{69B575FA-0C4D-1090-69EF-3A753415016C}"/>
                          </a:ext>
                        </a:extLst>
                      </p:cNvPr>
                      <p:cNvSpPr/>
                      <p:nvPr/>
                    </p:nvSpPr>
                    <p:spPr>
                      <a:xfrm>
                        <a:off x="5560243" y="1281801"/>
                        <a:ext cx="46322" cy="67627"/>
                      </a:xfrm>
                      <a:custGeom>
                        <a:avLst/>
                        <a:gdLst>
                          <a:gd name="connsiteX0" fmla="*/ 41655 w 46322"/>
                          <a:gd name="connsiteY0" fmla="*/ 67628 h 67627"/>
                          <a:gd name="connsiteX1" fmla="*/ 37655 w 46322"/>
                          <a:gd name="connsiteY1" fmla="*/ 65532 h 67627"/>
                          <a:gd name="connsiteX2" fmla="*/ 793 w 46322"/>
                          <a:gd name="connsiteY2" fmla="*/ 10382 h 67627"/>
                          <a:gd name="connsiteX3" fmla="*/ 126 w 46322"/>
                          <a:gd name="connsiteY3" fmla="*/ 6477 h 67627"/>
                          <a:gd name="connsiteX4" fmla="*/ 2603 w 46322"/>
                          <a:gd name="connsiteY4" fmla="*/ 3429 h 67627"/>
                          <a:gd name="connsiteX5" fmla="*/ 8603 w 46322"/>
                          <a:gd name="connsiteY5" fmla="*/ 476 h 67627"/>
                          <a:gd name="connsiteX6" fmla="*/ 10699 w 46322"/>
                          <a:gd name="connsiteY6" fmla="*/ 0 h 67627"/>
                          <a:gd name="connsiteX7" fmla="*/ 14890 w 46322"/>
                          <a:gd name="connsiteY7" fmla="*/ 2477 h 67627"/>
                          <a:gd name="connsiteX8" fmla="*/ 45751 w 46322"/>
                          <a:gd name="connsiteY8" fmla="*/ 58674 h 67627"/>
                          <a:gd name="connsiteX9" fmla="*/ 46322 w 46322"/>
                          <a:gd name="connsiteY9" fmla="*/ 60960 h 67627"/>
                          <a:gd name="connsiteX10" fmla="*/ 46322 w 46322"/>
                          <a:gd name="connsiteY10" fmla="*/ 62865 h 67627"/>
                          <a:gd name="connsiteX11" fmla="*/ 42989 w 46322"/>
                          <a:gd name="connsiteY11" fmla="*/ 67437 h 67627"/>
                          <a:gd name="connsiteX12" fmla="*/ 41560 w 46322"/>
                          <a:gd name="connsiteY12" fmla="*/ 67628 h 6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22" h="67627">
                            <a:moveTo>
                              <a:pt x="41655" y="67628"/>
                            </a:moveTo>
                            <a:cubicBezTo>
                              <a:pt x="40131" y="67628"/>
                              <a:pt x="38607" y="66866"/>
                              <a:pt x="37655" y="65532"/>
                            </a:cubicBezTo>
                            <a:lnTo>
                              <a:pt x="793" y="10382"/>
                            </a:lnTo>
                            <a:cubicBezTo>
                              <a:pt x="31" y="9239"/>
                              <a:pt x="-160" y="7811"/>
                              <a:pt x="126" y="6477"/>
                            </a:cubicBezTo>
                            <a:cubicBezTo>
                              <a:pt x="507" y="5144"/>
                              <a:pt x="1364" y="4001"/>
                              <a:pt x="2603" y="3429"/>
                            </a:cubicBezTo>
                            <a:lnTo>
                              <a:pt x="8603" y="476"/>
                            </a:lnTo>
                            <a:cubicBezTo>
                              <a:pt x="9270" y="191"/>
                              <a:pt x="9937" y="0"/>
                              <a:pt x="10699" y="0"/>
                            </a:cubicBezTo>
                            <a:cubicBezTo>
                              <a:pt x="12413" y="0"/>
                              <a:pt x="14033" y="857"/>
                              <a:pt x="14890" y="2477"/>
                            </a:cubicBezTo>
                            <a:lnTo>
                              <a:pt x="45751" y="58674"/>
                            </a:lnTo>
                            <a:cubicBezTo>
                              <a:pt x="46132" y="59341"/>
                              <a:pt x="46322" y="60198"/>
                              <a:pt x="46322" y="60960"/>
                            </a:cubicBezTo>
                            <a:lnTo>
                              <a:pt x="46322" y="62865"/>
                            </a:lnTo>
                            <a:cubicBezTo>
                              <a:pt x="46322" y="64961"/>
                              <a:pt x="44989" y="66770"/>
                              <a:pt x="42989" y="67437"/>
                            </a:cubicBezTo>
                            <a:cubicBezTo>
                              <a:pt x="42512" y="67532"/>
                              <a:pt x="42036" y="67628"/>
                              <a:pt x="41560" y="67628"/>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25" name="Free-form: Shape 624">
                        <a:extLst>
                          <a:ext uri="{FF2B5EF4-FFF2-40B4-BE49-F238E27FC236}">
                            <a16:creationId xmlns:a16="http://schemas.microsoft.com/office/drawing/2014/main" id="{D3FD4DE4-532C-247C-3655-9E42C6E8D323}"/>
                          </a:ext>
                        </a:extLst>
                      </p:cNvPr>
                      <p:cNvSpPr/>
                      <p:nvPr/>
                    </p:nvSpPr>
                    <p:spPr>
                      <a:xfrm>
                        <a:off x="5555440" y="1277133"/>
                        <a:ext cx="55888" cy="77152"/>
                      </a:xfrm>
                      <a:custGeom>
                        <a:avLst/>
                        <a:gdLst>
                          <a:gd name="connsiteX0" fmla="*/ 15597 w 55888"/>
                          <a:gd name="connsiteY0" fmla="*/ 9525 h 77152"/>
                          <a:gd name="connsiteX1" fmla="*/ 46458 w 55888"/>
                          <a:gd name="connsiteY1" fmla="*/ 65723 h 77152"/>
                          <a:gd name="connsiteX2" fmla="*/ 46458 w 55888"/>
                          <a:gd name="connsiteY2" fmla="*/ 67628 h 77152"/>
                          <a:gd name="connsiteX3" fmla="*/ 9597 w 55888"/>
                          <a:gd name="connsiteY3" fmla="*/ 12478 h 77152"/>
                          <a:gd name="connsiteX4" fmla="*/ 15597 w 55888"/>
                          <a:gd name="connsiteY4" fmla="*/ 9525 h 77152"/>
                          <a:gd name="connsiteX5" fmla="*/ 15597 w 55888"/>
                          <a:gd name="connsiteY5" fmla="*/ 0 h 77152"/>
                          <a:gd name="connsiteX6" fmla="*/ 11406 w 55888"/>
                          <a:gd name="connsiteY6" fmla="*/ 953 h 77152"/>
                          <a:gd name="connsiteX7" fmla="*/ 5406 w 55888"/>
                          <a:gd name="connsiteY7" fmla="*/ 3905 h 77152"/>
                          <a:gd name="connsiteX8" fmla="*/ 357 w 55888"/>
                          <a:gd name="connsiteY8" fmla="*/ 10001 h 77152"/>
                          <a:gd name="connsiteX9" fmla="*/ 1596 w 55888"/>
                          <a:gd name="connsiteY9" fmla="*/ 17812 h 77152"/>
                          <a:gd name="connsiteX10" fmla="*/ 38457 w 55888"/>
                          <a:gd name="connsiteY10" fmla="*/ 72962 h 77152"/>
                          <a:gd name="connsiteX11" fmla="*/ 46363 w 55888"/>
                          <a:gd name="connsiteY11" fmla="*/ 77153 h 77152"/>
                          <a:gd name="connsiteX12" fmla="*/ 49125 w 55888"/>
                          <a:gd name="connsiteY12" fmla="*/ 76771 h 77152"/>
                          <a:gd name="connsiteX13" fmla="*/ 55888 w 55888"/>
                          <a:gd name="connsiteY13" fmla="*/ 67628 h 77152"/>
                          <a:gd name="connsiteX14" fmla="*/ 55888 w 55888"/>
                          <a:gd name="connsiteY14" fmla="*/ 65723 h 77152"/>
                          <a:gd name="connsiteX15" fmla="*/ 54745 w 55888"/>
                          <a:gd name="connsiteY15" fmla="*/ 61151 h 77152"/>
                          <a:gd name="connsiteX16" fmla="*/ 23884 w 55888"/>
                          <a:gd name="connsiteY16" fmla="*/ 4953 h 77152"/>
                          <a:gd name="connsiteX17" fmla="*/ 15502 w 55888"/>
                          <a:gd name="connsiteY17" fmla="*/ 0 h 77152"/>
                          <a:gd name="connsiteX18" fmla="*/ 15502 w 55888"/>
                          <a:gd name="connsiteY18" fmla="*/ 0 h 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8" h="77152">
                            <a:moveTo>
                              <a:pt x="15597" y="9525"/>
                            </a:moveTo>
                            <a:lnTo>
                              <a:pt x="46458" y="65723"/>
                            </a:lnTo>
                            <a:lnTo>
                              <a:pt x="46458" y="67628"/>
                            </a:lnTo>
                            <a:lnTo>
                              <a:pt x="9597" y="12478"/>
                            </a:lnTo>
                            <a:lnTo>
                              <a:pt x="15597" y="9525"/>
                            </a:lnTo>
                            <a:moveTo>
                              <a:pt x="15597" y="0"/>
                            </a:moveTo>
                            <a:cubicBezTo>
                              <a:pt x="14169" y="0"/>
                              <a:pt x="12740" y="286"/>
                              <a:pt x="11406" y="953"/>
                            </a:cubicBezTo>
                            <a:lnTo>
                              <a:pt x="5406" y="3905"/>
                            </a:lnTo>
                            <a:cubicBezTo>
                              <a:pt x="2929" y="5144"/>
                              <a:pt x="1119" y="7334"/>
                              <a:pt x="357" y="10001"/>
                            </a:cubicBezTo>
                            <a:cubicBezTo>
                              <a:pt x="-405" y="12668"/>
                              <a:pt x="72" y="15526"/>
                              <a:pt x="1596" y="17812"/>
                            </a:cubicBezTo>
                            <a:lnTo>
                              <a:pt x="38457" y="72962"/>
                            </a:lnTo>
                            <a:cubicBezTo>
                              <a:pt x="40267" y="75629"/>
                              <a:pt x="43220" y="77153"/>
                              <a:pt x="46363" y="77153"/>
                            </a:cubicBezTo>
                            <a:cubicBezTo>
                              <a:pt x="47316" y="77153"/>
                              <a:pt x="48173" y="77057"/>
                              <a:pt x="49125" y="76771"/>
                            </a:cubicBezTo>
                            <a:cubicBezTo>
                              <a:pt x="53126" y="75533"/>
                              <a:pt x="55888" y="71818"/>
                              <a:pt x="55888" y="67628"/>
                            </a:cubicBezTo>
                            <a:lnTo>
                              <a:pt x="55888" y="65723"/>
                            </a:lnTo>
                            <a:cubicBezTo>
                              <a:pt x="55888" y="64103"/>
                              <a:pt x="55507" y="62579"/>
                              <a:pt x="54745" y="61151"/>
                            </a:cubicBezTo>
                            <a:lnTo>
                              <a:pt x="23884" y="4953"/>
                            </a:lnTo>
                            <a:cubicBezTo>
                              <a:pt x="22170" y="1810"/>
                              <a:pt x="18931" y="0"/>
                              <a:pt x="15502" y="0"/>
                            </a:cubicBezTo>
                            <a:lnTo>
                              <a:pt x="15502" y="0"/>
                            </a:lnTo>
                            <a:close/>
                          </a:path>
                        </a:pathLst>
                      </a:custGeom>
                      <a:solidFill>
                        <a:srgbClr val="00A48D"/>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596" name="Graphic 1544">
                      <a:extLst>
                        <a:ext uri="{FF2B5EF4-FFF2-40B4-BE49-F238E27FC236}">
                          <a16:creationId xmlns:a16="http://schemas.microsoft.com/office/drawing/2014/main" id="{CAB2CCF1-E619-3642-36F9-098D56A3FB38}"/>
                        </a:ext>
                      </a:extLst>
                    </p:cNvPr>
                    <p:cNvGrpSpPr/>
                    <p:nvPr/>
                  </p:nvGrpSpPr>
                  <p:grpSpPr>
                    <a:xfrm>
                      <a:off x="5547129" y="1264751"/>
                      <a:ext cx="35909" cy="37242"/>
                      <a:chOff x="5547129" y="1264751"/>
                      <a:chExt cx="35909" cy="37242"/>
                    </a:xfrm>
                  </p:grpSpPr>
                  <p:grpSp>
                    <p:nvGrpSpPr>
                      <p:cNvPr id="609" name="Graphic 1544">
                        <a:extLst>
                          <a:ext uri="{FF2B5EF4-FFF2-40B4-BE49-F238E27FC236}">
                            <a16:creationId xmlns:a16="http://schemas.microsoft.com/office/drawing/2014/main" id="{3FE0349A-0F9D-2D28-3A41-B66CEE457C1E}"/>
                          </a:ext>
                        </a:extLst>
                      </p:cNvPr>
                      <p:cNvGrpSpPr/>
                      <p:nvPr/>
                    </p:nvGrpSpPr>
                    <p:grpSpPr>
                      <a:xfrm>
                        <a:off x="5547129" y="1264751"/>
                        <a:ext cx="30861" cy="34290"/>
                        <a:chOff x="5547129" y="1264751"/>
                        <a:chExt cx="30861" cy="34290"/>
                      </a:xfrm>
                    </p:grpSpPr>
                    <p:sp>
                      <p:nvSpPr>
                        <p:cNvPr id="622" name="Free-form: Shape 621">
                          <a:extLst>
                            <a:ext uri="{FF2B5EF4-FFF2-40B4-BE49-F238E27FC236}">
                              <a16:creationId xmlns:a16="http://schemas.microsoft.com/office/drawing/2014/main" id="{B88F5C2B-BB44-8BA5-2959-F2652C2F8758}"/>
                            </a:ext>
                          </a:extLst>
                        </p:cNvPr>
                        <p:cNvSpPr/>
                        <p:nvPr/>
                      </p:nvSpPr>
                      <p:spPr>
                        <a:xfrm>
                          <a:off x="5551892" y="1269514"/>
                          <a:ext cx="21336" cy="24765"/>
                        </a:xfrm>
                        <a:custGeom>
                          <a:avLst/>
                          <a:gdLst>
                            <a:gd name="connsiteX0" fmla="*/ 8001 w 21336"/>
                            <a:gd name="connsiteY0" fmla="*/ 24765 h 24765"/>
                            <a:gd name="connsiteX1" fmla="*/ 0 w 21336"/>
                            <a:gd name="connsiteY1" fmla="*/ 15811 h 24765"/>
                            <a:gd name="connsiteX2" fmla="*/ 8287 w 21336"/>
                            <a:gd name="connsiteY2" fmla="*/ 1429 h 24765"/>
                            <a:gd name="connsiteX3" fmla="*/ 13335 w 21336"/>
                            <a:gd name="connsiteY3" fmla="*/ 0 h 24765"/>
                            <a:gd name="connsiteX4" fmla="*/ 21336 w 21336"/>
                            <a:gd name="connsiteY4" fmla="*/ 8954 h 24765"/>
                            <a:gd name="connsiteX5" fmla="*/ 13049 w 21336"/>
                            <a:gd name="connsiteY5" fmla="*/ 23336 h 24765"/>
                            <a:gd name="connsiteX6" fmla="*/ 8001 w 21336"/>
                            <a:gd name="connsiteY6" fmla="*/ 24765 h 24765"/>
                            <a:gd name="connsiteX7" fmla="*/ 8001 w 21336"/>
                            <a:gd name="connsiteY7" fmla="*/ 24765 h 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6" h="24765">
                              <a:moveTo>
                                <a:pt x="8001" y="24765"/>
                              </a:moveTo>
                              <a:cubicBezTo>
                                <a:pt x="4000" y="24765"/>
                                <a:pt x="0" y="21717"/>
                                <a:pt x="0" y="15811"/>
                              </a:cubicBezTo>
                              <a:cubicBezTo>
                                <a:pt x="0" y="10382"/>
                                <a:pt x="3620" y="4191"/>
                                <a:pt x="8287" y="1429"/>
                              </a:cubicBezTo>
                              <a:cubicBezTo>
                                <a:pt x="9906" y="476"/>
                                <a:pt x="11621" y="0"/>
                                <a:pt x="13335" y="0"/>
                              </a:cubicBezTo>
                              <a:cubicBezTo>
                                <a:pt x="17335" y="0"/>
                                <a:pt x="21336" y="3048"/>
                                <a:pt x="21336" y="8954"/>
                              </a:cubicBezTo>
                              <a:cubicBezTo>
                                <a:pt x="21336" y="14383"/>
                                <a:pt x="17812" y="20574"/>
                                <a:pt x="13049" y="23336"/>
                              </a:cubicBezTo>
                              <a:cubicBezTo>
                                <a:pt x="11430" y="24289"/>
                                <a:pt x="9716" y="24765"/>
                                <a:pt x="8001" y="24765"/>
                              </a:cubicBezTo>
                              <a:lnTo>
                                <a:pt x="8001" y="24765"/>
                              </a:ln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23" name="Free-form: Shape 622">
                          <a:extLst>
                            <a:ext uri="{FF2B5EF4-FFF2-40B4-BE49-F238E27FC236}">
                              <a16:creationId xmlns:a16="http://schemas.microsoft.com/office/drawing/2014/main" id="{0B953A37-9135-91A9-4CA1-AEFB3E15BC34}"/>
                            </a:ext>
                          </a:extLst>
                        </p:cNvPr>
                        <p:cNvSpPr/>
                        <p:nvPr/>
                      </p:nvSpPr>
                      <p:spPr>
                        <a:xfrm>
                          <a:off x="5547129" y="1264751"/>
                          <a:ext cx="30861" cy="34290"/>
                        </a:xfrm>
                        <a:custGeom>
                          <a:avLst/>
                          <a:gdLst>
                            <a:gd name="connsiteX0" fmla="*/ 18098 w 30861"/>
                            <a:gd name="connsiteY0" fmla="*/ 9525 h 34290"/>
                            <a:gd name="connsiteX1" fmla="*/ 21336 w 30861"/>
                            <a:gd name="connsiteY1" fmla="*/ 13716 h 34290"/>
                            <a:gd name="connsiteX2" fmla="*/ 15430 w 30861"/>
                            <a:gd name="connsiteY2" fmla="*/ 23908 h 34290"/>
                            <a:gd name="connsiteX3" fmla="*/ 12764 w 30861"/>
                            <a:gd name="connsiteY3" fmla="*/ 24670 h 34290"/>
                            <a:gd name="connsiteX4" fmla="*/ 9525 w 30861"/>
                            <a:gd name="connsiteY4" fmla="*/ 20479 h 34290"/>
                            <a:gd name="connsiteX5" fmla="*/ 15430 w 30861"/>
                            <a:gd name="connsiteY5" fmla="*/ 10287 h 34290"/>
                            <a:gd name="connsiteX6" fmla="*/ 18098 w 30861"/>
                            <a:gd name="connsiteY6" fmla="*/ 9525 h 34290"/>
                            <a:gd name="connsiteX7" fmla="*/ 18098 w 30861"/>
                            <a:gd name="connsiteY7" fmla="*/ 0 h 34290"/>
                            <a:gd name="connsiteX8" fmla="*/ 10668 w 30861"/>
                            <a:gd name="connsiteY8" fmla="*/ 2095 h 34290"/>
                            <a:gd name="connsiteX9" fmla="*/ 0 w 30861"/>
                            <a:gd name="connsiteY9" fmla="*/ 20574 h 34290"/>
                            <a:gd name="connsiteX10" fmla="*/ 12764 w 30861"/>
                            <a:gd name="connsiteY10" fmla="*/ 34290 h 34290"/>
                            <a:gd name="connsiteX11" fmla="*/ 20193 w 30861"/>
                            <a:gd name="connsiteY11" fmla="*/ 32194 h 34290"/>
                            <a:gd name="connsiteX12" fmla="*/ 30861 w 30861"/>
                            <a:gd name="connsiteY12" fmla="*/ 13716 h 34290"/>
                            <a:gd name="connsiteX13" fmla="*/ 18098 w 30861"/>
                            <a:gd name="connsiteY13" fmla="*/ 0 h 34290"/>
                            <a:gd name="connsiteX14" fmla="*/ 18098 w 30861"/>
                            <a:gd name="connsiteY14" fmla="*/ 0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61" h="34290">
                              <a:moveTo>
                                <a:pt x="18098" y="9525"/>
                              </a:moveTo>
                              <a:cubicBezTo>
                                <a:pt x="20002" y="9525"/>
                                <a:pt x="21336" y="11049"/>
                                <a:pt x="21336" y="13716"/>
                              </a:cubicBezTo>
                              <a:cubicBezTo>
                                <a:pt x="21336" y="17526"/>
                                <a:pt x="18669" y="22098"/>
                                <a:pt x="15430" y="23908"/>
                              </a:cubicBezTo>
                              <a:cubicBezTo>
                                <a:pt x="14478" y="24479"/>
                                <a:pt x="13621" y="24670"/>
                                <a:pt x="12764" y="24670"/>
                              </a:cubicBezTo>
                              <a:cubicBezTo>
                                <a:pt x="10858" y="24670"/>
                                <a:pt x="9525" y="23146"/>
                                <a:pt x="9525" y="20479"/>
                              </a:cubicBezTo>
                              <a:cubicBezTo>
                                <a:pt x="9525" y="16669"/>
                                <a:pt x="12192" y="12097"/>
                                <a:pt x="15430" y="10287"/>
                              </a:cubicBezTo>
                              <a:cubicBezTo>
                                <a:pt x="16383" y="9716"/>
                                <a:pt x="17240" y="9525"/>
                                <a:pt x="18098" y="9525"/>
                              </a:cubicBezTo>
                              <a:moveTo>
                                <a:pt x="18098" y="0"/>
                              </a:moveTo>
                              <a:cubicBezTo>
                                <a:pt x="15621" y="0"/>
                                <a:pt x="13049" y="667"/>
                                <a:pt x="10668" y="2095"/>
                              </a:cubicBezTo>
                              <a:cubicBezTo>
                                <a:pt x="4477" y="5715"/>
                                <a:pt x="0" y="13430"/>
                                <a:pt x="0" y="20574"/>
                              </a:cubicBezTo>
                              <a:cubicBezTo>
                                <a:pt x="0" y="28384"/>
                                <a:pt x="5524" y="34290"/>
                                <a:pt x="12764" y="34290"/>
                              </a:cubicBezTo>
                              <a:cubicBezTo>
                                <a:pt x="15240" y="34290"/>
                                <a:pt x="17812" y="33623"/>
                                <a:pt x="20193" y="32194"/>
                              </a:cubicBezTo>
                              <a:cubicBezTo>
                                <a:pt x="26384" y="28670"/>
                                <a:pt x="30861" y="20860"/>
                                <a:pt x="30861" y="13716"/>
                              </a:cubicBezTo>
                              <a:cubicBezTo>
                                <a:pt x="30861" y="5905"/>
                                <a:pt x="25336" y="0"/>
                                <a:pt x="18098" y="0"/>
                              </a:cubicBezTo>
                              <a:lnTo>
                                <a:pt x="18098"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610" name="Graphic 1544">
                        <a:extLst>
                          <a:ext uri="{FF2B5EF4-FFF2-40B4-BE49-F238E27FC236}">
                            <a16:creationId xmlns:a16="http://schemas.microsoft.com/office/drawing/2014/main" id="{CBBBDDB6-F5F8-DFB4-1B4F-C5A113F25CDB}"/>
                          </a:ext>
                        </a:extLst>
                      </p:cNvPr>
                      <p:cNvGrpSpPr/>
                      <p:nvPr/>
                    </p:nvGrpSpPr>
                    <p:grpSpPr>
                      <a:xfrm>
                        <a:off x="5548805" y="1265132"/>
                        <a:ext cx="32568" cy="36480"/>
                        <a:chOff x="5548805" y="1265132"/>
                        <a:chExt cx="32568" cy="36480"/>
                      </a:xfrm>
                    </p:grpSpPr>
                    <p:sp>
                      <p:nvSpPr>
                        <p:cNvPr id="620" name="Free-form: Shape 619">
                          <a:extLst>
                            <a:ext uri="{FF2B5EF4-FFF2-40B4-BE49-F238E27FC236}">
                              <a16:creationId xmlns:a16="http://schemas.microsoft.com/office/drawing/2014/main" id="{23B6A0A7-58E5-13BA-0057-4AF7E821F6C0}"/>
                            </a:ext>
                          </a:extLst>
                        </p:cNvPr>
                        <p:cNvSpPr/>
                        <p:nvPr/>
                      </p:nvSpPr>
                      <p:spPr>
                        <a:xfrm>
                          <a:off x="5553645" y="1269894"/>
                          <a:ext cx="22878" cy="26955"/>
                        </a:xfrm>
                        <a:custGeom>
                          <a:avLst/>
                          <a:gdLst>
                            <a:gd name="connsiteX0" fmla="*/ 9772 w 22878"/>
                            <a:gd name="connsiteY0" fmla="*/ 26956 h 26955"/>
                            <a:gd name="connsiteX1" fmla="*/ 7391 w 22878"/>
                            <a:gd name="connsiteY1" fmla="*/ 26289 h 26955"/>
                            <a:gd name="connsiteX2" fmla="*/ 2343 w 22878"/>
                            <a:gd name="connsiteY2" fmla="*/ 23336 h 26955"/>
                            <a:gd name="connsiteX3" fmla="*/ 152 w 22878"/>
                            <a:gd name="connsiteY3" fmla="*/ 20479 h 26955"/>
                            <a:gd name="connsiteX4" fmla="*/ 628 w 22878"/>
                            <a:gd name="connsiteY4" fmla="*/ 16859 h 26955"/>
                            <a:gd name="connsiteX5" fmla="*/ 9010 w 22878"/>
                            <a:gd name="connsiteY5" fmla="*/ 2381 h 26955"/>
                            <a:gd name="connsiteX6" fmla="*/ 13106 w 22878"/>
                            <a:gd name="connsiteY6" fmla="*/ 0 h 26955"/>
                            <a:gd name="connsiteX7" fmla="*/ 15487 w 22878"/>
                            <a:gd name="connsiteY7" fmla="*/ 667 h 26955"/>
                            <a:gd name="connsiteX8" fmla="*/ 20535 w 22878"/>
                            <a:gd name="connsiteY8" fmla="*/ 3620 h 26955"/>
                            <a:gd name="connsiteX9" fmla="*/ 22726 w 22878"/>
                            <a:gd name="connsiteY9" fmla="*/ 6477 h 26955"/>
                            <a:gd name="connsiteX10" fmla="*/ 22250 w 22878"/>
                            <a:gd name="connsiteY10" fmla="*/ 10097 h 26955"/>
                            <a:gd name="connsiteX11" fmla="*/ 13868 w 22878"/>
                            <a:gd name="connsiteY11" fmla="*/ 24575 h 26955"/>
                            <a:gd name="connsiteX12" fmla="*/ 9772 w 22878"/>
                            <a:gd name="connsiteY12" fmla="*/ 26956 h 2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78" h="26955">
                              <a:moveTo>
                                <a:pt x="9772" y="26956"/>
                              </a:moveTo>
                              <a:cubicBezTo>
                                <a:pt x="9010" y="26956"/>
                                <a:pt x="8153" y="26765"/>
                                <a:pt x="7391" y="26289"/>
                              </a:cubicBezTo>
                              <a:lnTo>
                                <a:pt x="2343" y="23336"/>
                              </a:lnTo>
                              <a:cubicBezTo>
                                <a:pt x="1200" y="22670"/>
                                <a:pt x="438" y="21622"/>
                                <a:pt x="152" y="20479"/>
                              </a:cubicBezTo>
                              <a:cubicBezTo>
                                <a:pt x="-134" y="19241"/>
                                <a:pt x="-39" y="18002"/>
                                <a:pt x="628" y="16859"/>
                              </a:cubicBezTo>
                              <a:lnTo>
                                <a:pt x="9010" y="2381"/>
                              </a:lnTo>
                              <a:cubicBezTo>
                                <a:pt x="9867" y="857"/>
                                <a:pt x="11487" y="0"/>
                                <a:pt x="13106" y="0"/>
                              </a:cubicBezTo>
                              <a:cubicBezTo>
                                <a:pt x="13868" y="0"/>
                                <a:pt x="14725" y="191"/>
                                <a:pt x="15487" y="667"/>
                              </a:cubicBezTo>
                              <a:lnTo>
                                <a:pt x="20535" y="3620"/>
                              </a:lnTo>
                              <a:cubicBezTo>
                                <a:pt x="21678" y="4286"/>
                                <a:pt x="22440" y="5334"/>
                                <a:pt x="22726" y="6477"/>
                              </a:cubicBezTo>
                              <a:cubicBezTo>
                                <a:pt x="23012" y="7715"/>
                                <a:pt x="22917" y="8954"/>
                                <a:pt x="22250" y="10097"/>
                              </a:cubicBezTo>
                              <a:lnTo>
                                <a:pt x="13868" y="24575"/>
                              </a:lnTo>
                              <a:cubicBezTo>
                                <a:pt x="13011" y="26099"/>
                                <a:pt x="11391" y="26956"/>
                                <a:pt x="9772" y="26956"/>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21" name="Free-form: Shape 620">
                          <a:extLst>
                            <a:ext uri="{FF2B5EF4-FFF2-40B4-BE49-F238E27FC236}">
                              <a16:creationId xmlns:a16="http://schemas.microsoft.com/office/drawing/2014/main" id="{8A7F92EF-6926-4F61-FF8C-D5691A62B866}"/>
                            </a:ext>
                          </a:extLst>
                        </p:cNvPr>
                        <p:cNvSpPr/>
                        <p:nvPr/>
                      </p:nvSpPr>
                      <p:spPr>
                        <a:xfrm>
                          <a:off x="5548805" y="1265132"/>
                          <a:ext cx="32568" cy="36480"/>
                        </a:xfrm>
                        <a:custGeom>
                          <a:avLst/>
                          <a:gdLst>
                            <a:gd name="connsiteX0" fmla="*/ 17946 w 32568"/>
                            <a:gd name="connsiteY0" fmla="*/ 9525 h 36480"/>
                            <a:gd name="connsiteX1" fmla="*/ 22994 w 32568"/>
                            <a:gd name="connsiteY1" fmla="*/ 12478 h 36480"/>
                            <a:gd name="connsiteX2" fmla="*/ 14612 w 32568"/>
                            <a:gd name="connsiteY2" fmla="*/ 26956 h 36480"/>
                            <a:gd name="connsiteX3" fmla="*/ 9564 w 32568"/>
                            <a:gd name="connsiteY3" fmla="*/ 24003 h 36480"/>
                            <a:gd name="connsiteX4" fmla="*/ 17946 w 32568"/>
                            <a:gd name="connsiteY4" fmla="*/ 9525 h 36480"/>
                            <a:gd name="connsiteX5" fmla="*/ 17946 w 32568"/>
                            <a:gd name="connsiteY5" fmla="*/ 0 h 36480"/>
                            <a:gd name="connsiteX6" fmla="*/ 15469 w 32568"/>
                            <a:gd name="connsiteY6" fmla="*/ 286 h 36480"/>
                            <a:gd name="connsiteX7" fmla="*/ 9659 w 32568"/>
                            <a:gd name="connsiteY7" fmla="*/ 4763 h 36480"/>
                            <a:gd name="connsiteX8" fmla="*/ 1277 w 32568"/>
                            <a:gd name="connsiteY8" fmla="*/ 19241 h 36480"/>
                            <a:gd name="connsiteX9" fmla="*/ 325 w 32568"/>
                            <a:gd name="connsiteY9" fmla="*/ 26480 h 36480"/>
                            <a:gd name="connsiteX10" fmla="*/ 4801 w 32568"/>
                            <a:gd name="connsiteY10" fmla="*/ 32290 h 36480"/>
                            <a:gd name="connsiteX11" fmla="*/ 9850 w 32568"/>
                            <a:gd name="connsiteY11" fmla="*/ 35243 h 36480"/>
                            <a:gd name="connsiteX12" fmla="*/ 14612 w 32568"/>
                            <a:gd name="connsiteY12" fmla="*/ 36481 h 36480"/>
                            <a:gd name="connsiteX13" fmla="*/ 22899 w 32568"/>
                            <a:gd name="connsiteY13" fmla="*/ 31718 h 36480"/>
                            <a:gd name="connsiteX14" fmla="*/ 31281 w 32568"/>
                            <a:gd name="connsiteY14" fmla="*/ 17240 h 36480"/>
                            <a:gd name="connsiteX15" fmla="*/ 27757 w 32568"/>
                            <a:gd name="connsiteY15" fmla="*/ 4191 h 36480"/>
                            <a:gd name="connsiteX16" fmla="*/ 22708 w 32568"/>
                            <a:gd name="connsiteY16" fmla="*/ 1238 h 36480"/>
                            <a:gd name="connsiteX17" fmla="*/ 17946 w 32568"/>
                            <a:gd name="connsiteY17" fmla="*/ 0 h 36480"/>
                            <a:gd name="connsiteX18" fmla="*/ 17946 w 32568"/>
                            <a:gd name="connsiteY18" fmla="*/ 0 h 3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568" h="36480">
                              <a:moveTo>
                                <a:pt x="17946" y="9525"/>
                              </a:moveTo>
                              <a:lnTo>
                                <a:pt x="22994" y="12478"/>
                              </a:lnTo>
                              <a:lnTo>
                                <a:pt x="14612" y="26956"/>
                              </a:lnTo>
                              <a:lnTo>
                                <a:pt x="9564" y="24003"/>
                              </a:lnTo>
                              <a:lnTo>
                                <a:pt x="17946" y="9525"/>
                              </a:lnTo>
                              <a:moveTo>
                                <a:pt x="17946" y="0"/>
                              </a:moveTo>
                              <a:cubicBezTo>
                                <a:pt x="17089" y="0"/>
                                <a:pt x="16327" y="95"/>
                                <a:pt x="15469" y="286"/>
                              </a:cubicBezTo>
                              <a:cubicBezTo>
                                <a:pt x="12993" y="953"/>
                                <a:pt x="10993" y="2572"/>
                                <a:pt x="9659" y="4763"/>
                              </a:cubicBezTo>
                              <a:lnTo>
                                <a:pt x="1277" y="19241"/>
                              </a:lnTo>
                              <a:cubicBezTo>
                                <a:pt x="39" y="21431"/>
                                <a:pt x="-342" y="24003"/>
                                <a:pt x="325" y="26480"/>
                              </a:cubicBezTo>
                              <a:cubicBezTo>
                                <a:pt x="991" y="28956"/>
                                <a:pt x="2611" y="30956"/>
                                <a:pt x="4801" y="32290"/>
                              </a:cubicBezTo>
                              <a:lnTo>
                                <a:pt x="9850" y="35243"/>
                              </a:lnTo>
                              <a:cubicBezTo>
                                <a:pt x="11374" y="36100"/>
                                <a:pt x="12993" y="36481"/>
                                <a:pt x="14612" y="36481"/>
                              </a:cubicBezTo>
                              <a:cubicBezTo>
                                <a:pt x="17946" y="36481"/>
                                <a:pt x="21089" y="34766"/>
                                <a:pt x="22899" y="31718"/>
                              </a:cubicBezTo>
                              <a:lnTo>
                                <a:pt x="31281" y="17240"/>
                              </a:lnTo>
                              <a:cubicBezTo>
                                <a:pt x="33948" y="12668"/>
                                <a:pt x="32329" y="6858"/>
                                <a:pt x="27757" y="4191"/>
                              </a:cubicBezTo>
                              <a:lnTo>
                                <a:pt x="22708" y="1238"/>
                              </a:lnTo>
                              <a:cubicBezTo>
                                <a:pt x="21280" y="381"/>
                                <a:pt x="19565" y="0"/>
                                <a:pt x="17946" y="0"/>
                              </a:cubicBezTo>
                              <a:lnTo>
                                <a:pt x="17946"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611" name="Graphic 1544">
                        <a:extLst>
                          <a:ext uri="{FF2B5EF4-FFF2-40B4-BE49-F238E27FC236}">
                            <a16:creationId xmlns:a16="http://schemas.microsoft.com/office/drawing/2014/main" id="{CBB16253-6C0C-E57C-C73E-9C33E646C6E4}"/>
                          </a:ext>
                        </a:extLst>
                      </p:cNvPr>
                      <p:cNvGrpSpPr/>
                      <p:nvPr/>
                    </p:nvGrpSpPr>
                    <p:grpSpPr>
                      <a:xfrm>
                        <a:off x="5552177" y="1267704"/>
                        <a:ext cx="30861" cy="34290"/>
                        <a:chOff x="5552177" y="1267704"/>
                        <a:chExt cx="30861" cy="34290"/>
                      </a:xfrm>
                    </p:grpSpPr>
                    <p:sp>
                      <p:nvSpPr>
                        <p:cNvPr id="618" name="Free-form: Shape 617">
                          <a:extLst>
                            <a:ext uri="{FF2B5EF4-FFF2-40B4-BE49-F238E27FC236}">
                              <a16:creationId xmlns:a16="http://schemas.microsoft.com/office/drawing/2014/main" id="{0F4C855C-55C6-6A55-89B9-47B2DA2850B8}"/>
                            </a:ext>
                          </a:extLst>
                        </p:cNvPr>
                        <p:cNvSpPr/>
                        <p:nvPr/>
                      </p:nvSpPr>
                      <p:spPr>
                        <a:xfrm>
                          <a:off x="5556940" y="1272466"/>
                          <a:ext cx="21336" cy="24765"/>
                        </a:xfrm>
                        <a:custGeom>
                          <a:avLst/>
                          <a:gdLst>
                            <a:gd name="connsiteX0" fmla="*/ 8001 w 21336"/>
                            <a:gd name="connsiteY0" fmla="*/ 24765 h 24765"/>
                            <a:gd name="connsiteX1" fmla="*/ 0 w 21336"/>
                            <a:gd name="connsiteY1" fmla="*/ 15811 h 24765"/>
                            <a:gd name="connsiteX2" fmla="*/ 8287 w 21336"/>
                            <a:gd name="connsiteY2" fmla="*/ 1429 h 24765"/>
                            <a:gd name="connsiteX3" fmla="*/ 13335 w 21336"/>
                            <a:gd name="connsiteY3" fmla="*/ 0 h 24765"/>
                            <a:gd name="connsiteX4" fmla="*/ 21336 w 21336"/>
                            <a:gd name="connsiteY4" fmla="*/ 8954 h 24765"/>
                            <a:gd name="connsiteX5" fmla="*/ 13049 w 21336"/>
                            <a:gd name="connsiteY5" fmla="*/ 23336 h 24765"/>
                            <a:gd name="connsiteX6" fmla="*/ 8001 w 21336"/>
                            <a:gd name="connsiteY6" fmla="*/ 24765 h 24765"/>
                            <a:gd name="connsiteX7" fmla="*/ 8001 w 21336"/>
                            <a:gd name="connsiteY7" fmla="*/ 24765 h 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6" h="24765">
                              <a:moveTo>
                                <a:pt x="8001" y="24765"/>
                              </a:moveTo>
                              <a:cubicBezTo>
                                <a:pt x="4001" y="24765"/>
                                <a:pt x="0" y="21717"/>
                                <a:pt x="0" y="15811"/>
                              </a:cubicBezTo>
                              <a:cubicBezTo>
                                <a:pt x="0" y="10382"/>
                                <a:pt x="3524" y="4191"/>
                                <a:pt x="8287" y="1429"/>
                              </a:cubicBezTo>
                              <a:cubicBezTo>
                                <a:pt x="9906" y="476"/>
                                <a:pt x="11621" y="0"/>
                                <a:pt x="13335" y="0"/>
                              </a:cubicBezTo>
                              <a:cubicBezTo>
                                <a:pt x="17335" y="0"/>
                                <a:pt x="21336" y="3048"/>
                                <a:pt x="21336" y="8954"/>
                              </a:cubicBezTo>
                              <a:cubicBezTo>
                                <a:pt x="21336" y="14383"/>
                                <a:pt x="17812" y="20574"/>
                                <a:pt x="13049" y="23336"/>
                              </a:cubicBezTo>
                              <a:cubicBezTo>
                                <a:pt x="11430" y="24289"/>
                                <a:pt x="9716" y="24765"/>
                                <a:pt x="8001" y="24765"/>
                              </a:cubicBezTo>
                              <a:lnTo>
                                <a:pt x="8001" y="24765"/>
                              </a:ln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19" name="Free-form: Shape 618">
                          <a:extLst>
                            <a:ext uri="{FF2B5EF4-FFF2-40B4-BE49-F238E27FC236}">
                              <a16:creationId xmlns:a16="http://schemas.microsoft.com/office/drawing/2014/main" id="{715A1B76-F0D5-96B2-FCF9-08B11F25D613}"/>
                            </a:ext>
                          </a:extLst>
                        </p:cNvPr>
                        <p:cNvSpPr/>
                        <p:nvPr/>
                      </p:nvSpPr>
                      <p:spPr>
                        <a:xfrm>
                          <a:off x="5552177" y="1267704"/>
                          <a:ext cx="30861" cy="34290"/>
                        </a:xfrm>
                        <a:custGeom>
                          <a:avLst/>
                          <a:gdLst>
                            <a:gd name="connsiteX0" fmla="*/ 18098 w 30861"/>
                            <a:gd name="connsiteY0" fmla="*/ 9525 h 34290"/>
                            <a:gd name="connsiteX1" fmla="*/ 21336 w 30861"/>
                            <a:gd name="connsiteY1" fmla="*/ 13716 h 34290"/>
                            <a:gd name="connsiteX2" fmla="*/ 15431 w 30861"/>
                            <a:gd name="connsiteY2" fmla="*/ 23908 h 34290"/>
                            <a:gd name="connsiteX3" fmla="*/ 12764 w 30861"/>
                            <a:gd name="connsiteY3" fmla="*/ 24670 h 34290"/>
                            <a:gd name="connsiteX4" fmla="*/ 9525 w 30861"/>
                            <a:gd name="connsiteY4" fmla="*/ 20479 h 34290"/>
                            <a:gd name="connsiteX5" fmla="*/ 15431 w 30861"/>
                            <a:gd name="connsiteY5" fmla="*/ 10287 h 34290"/>
                            <a:gd name="connsiteX6" fmla="*/ 18098 w 30861"/>
                            <a:gd name="connsiteY6" fmla="*/ 9525 h 34290"/>
                            <a:gd name="connsiteX7" fmla="*/ 18098 w 30861"/>
                            <a:gd name="connsiteY7" fmla="*/ 0 h 34290"/>
                            <a:gd name="connsiteX8" fmla="*/ 10668 w 30861"/>
                            <a:gd name="connsiteY8" fmla="*/ 2096 h 34290"/>
                            <a:gd name="connsiteX9" fmla="*/ 0 w 30861"/>
                            <a:gd name="connsiteY9" fmla="*/ 20574 h 34290"/>
                            <a:gd name="connsiteX10" fmla="*/ 12764 w 30861"/>
                            <a:gd name="connsiteY10" fmla="*/ 34290 h 34290"/>
                            <a:gd name="connsiteX11" fmla="*/ 20193 w 30861"/>
                            <a:gd name="connsiteY11" fmla="*/ 32195 h 34290"/>
                            <a:gd name="connsiteX12" fmla="*/ 30861 w 30861"/>
                            <a:gd name="connsiteY12" fmla="*/ 13716 h 34290"/>
                            <a:gd name="connsiteX13" fmla="*/ 18098 w 30861"/>
                            <a:gd name="connsiteY13" fmla="*/ 0 h 34290"/>
                            <a:gd name="connsiteX14" fmla="*/ 18098 w 30861"/>
                            <a:gd name="connsiteY14" fmla="*/ 0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61" h="34290">
                              <a:moveTo>
                                <a:pt x="18098" y="9525"/>
                              </a:moveTo>
                              <a:cubicBezTo>
                                <a:pt x="20003" y="9525"/>
                                <a:pt x="21336" y="11049"/>
                                <a:pt x="21336" y="13716"/>
                              </a:cubicBezTo>
                              <a:cubicBezTo>
                                <a:pt x="21336" y="17526"/>
                                <a:pt x="18669" y="22098"/>
                                <a:pt x="15431" y="23908"/>
                              </a:cubicBezTo>
                              <a:cubicBezTo>
                                <a:pt x="14478" y="24479"/>
                                <a:pt x="13621" y="24670"/>
                                <a:pt x="12764" y="24670"/>
                              </a:cubicBezTo>
                              <a:cubicBezTo>
                                <a:pt x="10858" y="24670"/>
                                <a:pt x="9525" y="23146"/>
                                <a:pt x="9525" y="20479"/>
                              </a:cubicBezTo>
                              <a:cubicBezTo>
                                <a:pt x="9525" y="16669"/>
                                <a:pt x="12192" y="12097"/>
                                <a:pt x="15431" y="10287"/>
                              </a:cubicBezTo>
                              <a:cubicBezTo>
                                <a:pt x="16383" y="9716"/>
                                <a:pt x="17240" y="9525"/>
                                <a:pt x="18098" y="9525"/>
                              </a:cubicBezTo>
                              <a:moveTo>
                                <a:pt x="18098" y="0"/>
                              </a:moveTo>
                              <a:cubicBezTo>
                                <a:pt x="15621" y="0"/>
                                <a:pt x="13049" y="667"/>
                                <a:pt x="10668" y="2096"/>
                              </a:cubicBezTo>
                              <a:cubicBezTo>
                                <a:pt x="4477" y="5620"/>
                                <a:pt x="0" y="13430"/>
                                <a:pt x="0" y="20574"/>
                              </a:cubicBezTo>
                              <a:cubicBezTo>
                                <a:pt x="0" y="28384"/>
                                <a:pt x="5525" y="34290"/>
                                <a:pt x="12764" y="34290"/>
                              </a:cubicBezTo>
                              <a:cubicBezTo>
                                <a:pt x="15240" y="34290"/>
                                <a:pt x="17812" y="33623"/>
                                <a:pt x="20193" y="32195"/>
                              </a:cubicBezTo>
                              <a:cubicBezTo>
                                <a:pt x="26384" y="28670"/>
                                <a:pt x="30861" y="20860"/>
                                <a:pt x="30861" y="13716"/>
                              </a:cubicBezTo>
                              <a:cubicBezTo>
                                <a:pt x="30861" y="5906"/>
                                <a:pt x="25336" y="0"/>
                                <a:pt x="18098" y="0"/>
                              </a:cubicBezTo>
                              <a:lnTo>
                                <a:pt x="18098"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612" name="Graphic 1544">
                        <a:extLst>
                          <a:ext uri="{FF2B5EF4-FFF2-40B4-BE49-F238E27FC236}">
                            <a16:creationId xmlns:a16="http://schemas.microsoft.com/office/drawing/2014/main" id="{4DBCC1FB-EE2F-4720-E397-A0242D02B2D4}"/>
                          </a:ext>
                        </a:extLst>
                      </p:cNvPr>
                      <p:cNvGrpSpPr/>
                      <p:nvPr/>
                    </p:nvGrpSpPr>
                    <p:grpSpPr>
                      <a:xfrm>
                        <a:off x="5552177" y="1267704"/>
                        <a:ext cx="30861" cy="34290"/>
                        <a:chOff x="5552177" y="1267704"/>
                        <a:chExt cx="30861" cy="34290"/>
                      </a:xfrm>
                    </p:grpSpPr>
                    <p:sp>
                      <p:nvSpPr>
                        <p:cNvPr id="616" name="Free-form: Shape 615">
                          <a:extLst>
                            <a:ext uri="{FF2B5EF4-FFF2-40B4-BE49-F238E27FC236}">
                              <a16:creationId xmlns:a16="http://schemas.microsoft.com/office/drawing/2014/main" id="{8020DF5C-9C94-8345-D17D-D581F8AF0964}"/>
                            </a:ext>
                          </a:extLst>
                        </p:cNvPr>
                        <p:cNvSpPr/>
                        <p:nvPr/>
                      </p:nvSpPr>
                      <p:spPr>
                        <a:xfrm>
                          <a:off x="5556940" y="1272466"/>
                          <a:ext cx="21336" cy="24765"/>
                        </a:xfrm>
                        <a:custGeom>
                          <a:avLst/>
                          <a:gdLst>
                            <a:gd name="connsiteX0" fmla="*/ 8001 w 21336"/>
                            <a:gd name="connsiteY0" fmla="*/ 24765 h 24765"/>
                            <a:gd name="connsiteX1" fmla="*/ 0 w 21336"/>
                            <a:gd name="connsiteY1" fmla="*/ 15811 h 24765"/>
                            <a:gd name="connsiteX2" fmla="*/ 8287 w 21336"/>
                            <a:gd name="connsiteY2" fmla="*/ 1429 h 24765"/>
                            <a:gd name="connsiteX3" fmla="*/ 13335 w 21336"/>
                            <a:gd name="connsiteY3" fmla="*/ 0 h 24765"/>
                            <a:gd name="connsiteX4" fmla="*/ 21336 w 21336"/>
                            <a:gd name="connsiteY4" fmla="*/ 8954 h 24765"/>
                            <a:gd name="connsiteX5" fmla="*/ 13049 w 21336"/>
                            <a:gd name="connsiteY5" fmla="*/ 23336 h 24765"/>
                            <a:gd name="connsiteX6" fmla="*/ 8001 w 21336"/>
                            <a:gd name="connsiteY6" fmla="*/ 24765 h 24765"/>
                            <a:gd name="connsiteX7" fmla="*/ 8001 w 21336"/>
                            <a:gd name="connsiteY7" fmla="*/ 24765 h 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6" h="24765">
                              <a:moveTo>
                                <a:pt x="8001" y="24765"/>
                              </a:moveTo>
                              <a:cubicBezTo>
                                <a:pt x="4001" y="24765"/>
                                <a:pt x="0" y="21717"/>
                                <a:pt x="0" y="15811"/>
                              </a:cubicBezTo>
                              <a:cubicBezTo>
                                <a:pt x="0" y="10382"/>
                                <a:pt x="3524" y="4191"/>
                                <a:pt x="8287" y="1429"/>
                              </a:cubicBezTo>
                              <a:cubicBezTo>
                                <a:pt x="9906" y="476"/>
                                <a:pt x="11621" y="0"/>
                                <a:pt x="13335" y="0"/>
                              </a:cubicBezTo>
                              <a:cubicBezTo>
                                <a:pt x="17335" y="0"/>
                                <a:pt x="21336" y="3048"/>
                                <a:pt x="21336" y="8954"/>
                              </a:cubicBezTo>
                              <a:cubicBezTo>
                                <a:pt x="21336" y="14383"/>
                                <a:pt x="17812" y="20574"/>
                                <a:pt x="13049" y="23336"/>
                              </a:cubicBezTo>
                              <a:cubicBezTo>
                                <a:pt x="11430" y="24289"/>
                                <a:pt x="9716" y="24765"/>
                                <a:pt x="8001" y="24765"/>
                              </a:cubicBezTo>
                              <a:lnTo>
                                <a:pt x="8001" y="24765"/>
                              </a:ln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17" name="Free-form: Shape 616">
                          <a:extLst>
                            <a:ext uri="{FF2B5EF4-FFF2-40B4-BE49-F238E27FC236}">
                              <a16:creationId xmlns:a16="http://schemas.microsoft.com/office/drawing/2014/main" id="{918D0D6A-84DB-6761-316D-836B07C74D41}"/>
                            </a:ext>
                          </a:extLst>
                        </p:cNvPr>
                        <p:cNvSpPr/>
                        <p:nvPr/>
                      </p:nvSpPr>
                      <p:spPr>
                        <a:xfrm>
                          <a:off x="5552177" y="1267704"/>
                          <a:ext cx="30861" cy="34290"/>
                        </a:xfrm>
                        <a:custGeom>
                          <a:avLst/>
                          <a:gdLst>
                            <a:gd name="connsiteX0" fmla="*/ 18098 w 30861"/>
                            <a:gd name="connsiteY0" fmla="*/ 9525 h 34290"/>
                            <a:gd name="connsiteX1" fmla="*/ 21336 w 30861"/>
                            <a:gd name="connsiteY1" fmla="*/ 13716 h 34290"/>
                            <a:gd name="connsiteX2" fmla="*/ 15431 w 30861"/>
                            <a:gd name="connsiteY2" fmla="*/ 23908 h 34290"/>
                            <a:gd name="connsiteX3" fmla="*/ 12764 w 30861"/>
                            <a:gd name="connsiteY3" fmla="*/ 24670 h 34290"/>
                            <a:gd name="connsiteX4" fmla="*/ 9525 w 30861"/>
                            <a:gd name="connsiteY4" fmla="*/ 20479 h 34290"/>
                            <a:gd name="connsiteX5" fmla="*/ 15431 w 30861"/>
                            <a:gd name="connsiteY5" fmla="*/ 10287 h 34290"/>
                            <a:gd name="connsiteX6" fmla="*/ 18098 w 30861"/>
                            <a:gd name="connsiteY6" fmla="*/ 9525 h 34290"/>
                            <a:gd name="connsiteX7" fmla="*/ 18098 w 30861"/>
                            <a:gd name="connsiteY7" fmla="*/ 0 h 34290"/>
                            <a:gd name="connsiteX8" fmla="*/ 10668 w 30861"/>
                            <a:gd name="connsiteY8" fmla="*/ 2096 h 34290"/>
                            <a:gd name="connsiteX9" fmla="*/ 0 w 30861"/>
                            <a:gd name="connsiteY9" fmla="*/ 20574 h 34290"/>
                            <a:gd name="connsiteX10" fmla="*/ 12764 w 30861"/>
                            <a:gd name="connsiteY10" fmla="*/ 34290 h 34290"/>
                            <a:gd name="connsiteX11" fmla="*/ 20193 w 30861"/>
                            <a:gd name="connsiteY11" fmla="*/ 32195 h 34290"/>
                            <a:gd name="connsiteX12" fmla="*/ 30861 w 30861"/>
                            <a:gd name="connsiteY12" fmla="*/ 13716 h 34290"/>
                            <a:gd name="connsiteX13" fmla="*/ 18098 w 30861"/>
                            <a:gd name="connsiteY13" fmla="*/ 0 h 34290"/>
                            <a:gd name="connsiteX14" fmla="*/ 18098 w 30861"/>
                            <a:gd name="connsiteY14" fmla="*/ 0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61" h="34290">
                              <a:moveTo>
                                <a:pt x="18098" y="9525"/>
                              </a:moveTo>
                              <a:cubicBezTo>
                                <a:pt x="20003" y="9525"/>
                                <a:pt x="21336" y="11049"/>
                                <a:pt x="21336" y="13716"/>
                              </a:cubicBezTo>
                              <a:cubicBezTo>
                                <a:pt x="21336" y="17526"/>
                                <a:pt x="18669" y="22098"/>
                                <a:pt x="15431" y="23908"/>
                              </a:cubicBezTo>
                              <a:cubicBezTo>
                                <a:pt x="14478" y="24479"/>
                                <a:pt x="13621" y="24670"/>
                                <a:pt x="12764" y="24670"/>
                              </a:cubicBezTo>
                              <a:cubicBezTo>
                                <a:pt x="10858" y="24670"/>
                                <a:pt x="9525" y="23146"/>
                                <a:pt x="9525" y="20479"/>
                              </a:cubicBezTo>
                              <a:cubicBezTo>
                                <a:pt x="9525" y="16669"/>
                                <a:pt x="12192" y="12097"/>
                                <a:pt x="15431" y="10287"/>
                              </a:cubicBezTo>
                              <a:cubicBezTo>
                                <a:pt x="16383" y="9716"/>
                                <a:pt x="17240" y="9525"/>
                                <a:pt x="18098" y="9525"/>
                              </a:cubicBezTo>
                              <a:moveTo>
                                <a:pt x="18098" y="0"/>
                              </a:moveTo>
                              <a:cubicBezTo>
                                <a:pt x="15621" y="0"/>
                                <a:pt x="13049" y="667"/>
                                <a:pt x="10668" y="2096"/>
                              </a:cubicBezTo>
                              <a:cubicBezTo>
                                <a:pt x="4477" y="5620"/>
                                <a:pt x="0" y="13430"/>
                                <a:pt x="0" y="20574"/>
                              </a:cubicBezTo>
                              <a:cubicBezTo>
                                <a:pt x="0" y="28384"/>
                                <a:pt x="5525" y="34290"/>
                                <a:pt x="12764" y="34290"/>
                              </a:cubicBezTo>
                              <a:cubicBezTo>
                                <a:pt x="15240" y="34290"/>
                                <a:pt x="17812" y="33623"/>
                                <a:pt x="20193" y="32195"/>
                              </a:cubicBezTo>
                              <a:cubicBezTo>
                                <a:pt x="26384" y="28670"/>
                                <a:pt x="30861" y="20860"/>
                                <a:pt x="30861" y="13716"/>
                              </a:cubicBezTo>
                              <a:cubicBezTo>
                                <a:pt x="30861" y="5906"/>
                                <a:pt x="25336" y="0"/>
                                <a:pt x="18098" y="0"/>
                              </a:cubicBezTo>
                              <a:lnTo>
                                <a:pt x="18098"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613" name="Graphic 1544">
                        <a:extLst>
                          <a:ext uri="{FF2B5EF4-FFF2-40B4-BE49-F238E27FC236}">
                            <a16:creationId xmlns:a16="http://schemas.microsoft.com/office/drawing/2014/main" id="{9E9E4EC0-5427-AF5C-EB3E-B7AB79F53F60}"/>
                          </a:ext>
                        </a:extLst>
                      </p:cNvPr>
                      <p:cNvGrpSpPr/>
                      <p:nvPr/>
                    </p:nvGrpSpPr>
                    <p:grpSpPr>
                      <a:xfrm>
                        <a:off x="5554940" y="1270371"/>
                        <a:ext cx="28003" cy="30575"/>
                        <a:chOff x="5554940" y="1270371"/>
                        <a:chExt cx="28003" cy="30575"/>
                      </a:xfrm>
                    </p:grpSpPr>
                    <p:sp>
                      <p:nvSpPr>
                        <p:cNvPr id="614" name="Free-form: Shape 613">
                          <a:extLst>
                            <a:ext uri="{FF2B5EF4-FFF2-40B4-BE49-F238E27FC236}">
                              <a16:creationId xmlns:a16="http://schemas.microsoft.com/office/drawing/2014/main" id="{79B4BEE3-CF01-1139-BC13-845417B79B23}"/>
                            </a:ext>
                          </a:extLst>
                        </p:cNvPr>
                        <p:cNvSpPr/>
                        <p:nvPr/>
                      </p:nvSpPr>
                      <p:spPr>
                        <a:xfrm>
                          <a:off x="5559797" y="1275229"/>
                          <a:ext cx="18478" cy="20954"/>
                        </a:xfrm>
                        <a:custGeom>
                          <a:avLst/>
                          <a:gdLst>
                            <a:gd name="connsiteX0" fmla="*/ 7239 w 18478"/>
                            <a:gd name="connsiteY0" fmla="*/ 20955 h 20954"/>
                            <a:gd name="connsiteX1" fmla="*/ 0 w 18478"/>
                            <a:gd name="connsiteY1" fmla="*/ 13049 h 20954"/>
                            <a:gd name="connsiteX2" fmla="*/ 6858 w 18478"/>
                            <a:gd name="connsiteY2" fmla="*/ 1238 h 20954"/>
                            <a:gd name="connsiteX3" fmla="*/ 11240 w 18478"/>
                            <a:gd name="connsiteY3" fmla="*/ 0 h 20954"/>
                            <a:gd name="connsiteX4" fmla="*/ 18479 w 18478"/>
                            <a:gd name="connsiteY4" fmla="*/ 7906 h 20954"/>
                            <a:gd name="connsiteX5" fmla="*/ 11621 w 18478"/>
                            <a:gd name="connsiteY5" fmla="*/ 19717 h 20954"/>
                            <a:gd name="connsiteX6" fmla="*/ 7239 w 18478"/>
                            <a:gd name="connsiteY6" fmla="*/ 20955 h 20954"/>
                            <a:gd name="connsiteX7" fmla="*/ 7239 w 18478"/>
                            <a:gd name="connsiteY7" fmla="*/ 20955 h 2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78" h="20954">
                              <a:moveTo>
                                <a:pt x="7239" y="20955"/>
                              </a:moveTo>
                              <a:cubicBezTo>
                                <a:pt x="3048" y="20955"/>
                                <a:pt x="0" y="17621"/>
                                <a:pt x="0" y="13049"/>
                              </a:cubicBezTo>
                              <a:cubicBezTo>
                                <a:pt x="0" y="8477"/>
                                <a:pt x="2858" y="3524"/>
                                <a:pt x="6858" y="1238"/>
                              </a:cubicBezTo>
                              <a:cubicBezTo>
                                <a:pt x="8287" y="381"/>
                                <a:pt x="9811" y="0"/>
                                <a:pt x="11240" y="0"/>
                              </a:cubicBezTo>
                              <a:cubicBezTo>
                                <a:pt x="15431" y="0"/>
                                <a:pt x="18479" y="3334"/>
                                <a:pt x="18479" y="7906"/>
                              </a:cubicBezTo>
                              <a:cubicBezTo>
                                <a:pt x="18479" y="12478"/>
                                <a:pt x="15621" y="17431"/>
                                <a:pt x="11621" y="19717"/>
                              </a:cubicBezTo>
                              <a:cubicBezTo>
                                <a:pt x="10192" y="20574"/>
                                <a:pt x="8763" y="20955"/>
                                <a:pt x="7239" y="20955"/>
                              </a:cubicBezTo>
                              <a:lnTo>
                                <a:pt x="7239" y="20955"/>
                              </a:ln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15" name="Free-form: Shape 614">
                          <a:extLst>
                            <a:ext uri="{FF2B5EF4-FFF2-40B4-BE49-F238E27FC236}">
                              <a16:creationId xmlns:a16="http://schemas.microsoft.com/office/drawing/2014/main" id="{A979F17D-61FE-8DC1-08C2-16EE5D44ABD0}"/>
                            </a:ext>
                          </a:extLst>
                        </p:cNvPr>
                        <p:cNvSpPr/>
                        <p:nvPr/>
                      </p:nvSpPr>
                      <p:spPr>
                        <a:xfrm>
                          <a:off x="5554940" y="1270371"/>
                          <a:ext cx="28003" cy="30575"/>
                        </a:xfrm>
                        <a:custGeom>
                          <a:avLst/>
                          <a:gdLst>
                            <a:gd name="connsiteX0" fmla="*/ 16002 w 28003"/>
                            <a:gd name="connsiteY0" fmla="*/ 9525 h 30575"/>
                            <a:gd name="connsiteX1" fmla="*/ 18478 w 28003"/>
                            <a:gd name="connsiteY1" fmla="*/ 12668 h 30575"/>
                            <a:gd name="connsiteX2" fmla="*/ 14002 w 28003"/>
                            <a:gd name="connsiteY2" fmla="*/ 20383 h 30575"/>
                            <a:gd name="connsiteX3" fmla="*/ 12001 w 28003"/>
                            <a:gd name="connsiteY3" fmla="*/ 20955 h 30575"/>
                            <a:gd name="connsiteX4" fmla="*/ 9525 w 28003"/>
                            <a:gd name="connsiteY4" fmla="*/ 17812 h 30575"/>
                            <a:gd name="connsiteX5" fmla="*/ 14002 w 28003"/>
                            <a:gd name="connsiteY5" fmla="*/ 10096 h 30575"/>
                            <a:gd name="connsiteX6" fmla="*/ 16002 w 28003"/>
                            <a:gd name="connsiteY6" fmla="*/ 9525 h 30575"/>
                            <a:gd name="connsiteX7" fmla="*/ 16002 w 28003"/>
                            <a:gd name="connsiteY7" fmla="*/ 0 h 30575"/>
                            <a:gd name="connsiteX8" fmla="*/ 9239 w 28003"/>
                            <a:gd name="connsiteY8" fmla="*/ 1905 h 30575"/>
                            <a:gd name="connsiteX9" fmla="*/ 0 w 28003"/>
                            <a:gd name="connsiteY9" fmla="*/ 17907 h 30575"/>
                            <a:gd name="connsiteX10" fmla="*/ 12001 w 28003"/>
                            <a:gd name="connsiteY10" fmla="*/ 30575 h 30575"/>
                            <a:gd name="connsiteX11" fmla="*/ 18764 w 28003"/>
                            <a:gd name="connsiteY11" fmla="*/ 28670 h 30575"/>
                            <a:gd name="connsiteX12" fmla="*/ 28003 w 28003"/>
                            <a:gd name="connsiteY12" fmla="*/ 12668 h 30575"/>
                            <a:gd name="connsiteX13" fmla="*/ 16002 w 28003"/>
                            <a:gd name="connsiteY13" fmla="*/ 0 h 30575"/>
                            <a:gd name="connsiteX14" fmla="*/ 16002 w 28003"/>
                            <a:gd name="connsiteY14" fmla="*/ 0 h 3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03" h="30575">
                              <a:moveTo>
                                <a:pt x="16002" y="9525"/>
                              </a:moveTo>
                              <a:cubicBezTo>
                                <a:pt x="17431" y="9525"/>
                                <a:pt x="18478" y="10668"/>
                                <a:pt x="18478" y="12668"/>
                              </a:cubicBezTo>
                              <a:cubicBezTo>
                                <a:pt x="18478" y="15526"/>
                                <a:pt x="16478" y="18955"/>
                                <a:pt x="14002" y="20383"/>
                              </a:cubicBezTo>
                              <a:cubicBezTo>
                                <a:pt x="13240" y="20765"/>
                                <a:pt x="12573" y="20955"/>
                                <a:pt x="12001" y="20955"/>
                              </a:cubicBezTo>
                              <a:cubicBezTo>
                                <a:pt x="10573" y="20955"/>
                                <a:pt x="9525" y="19812"/>
                                <a:pt x="9525" y="17812"/>
                              </a:cubicBezTo>
                              <a:cubicBezTo>
                                <a:pt x="9525" y="14954"/>
                                <a:pt x="11525" y="11525"/>
                                <a:pt x="14002" y="10096"/>
                              </a:cubicBezTo>
                              <a:cubicBezTo>
                                <a:pt x="14764" y="9716"/>
                                <a:pt x="15430" y="9525"/>
                                <a:pt x="16002" y="9525"/>
                              </a:cubicBezTo>
                              <a:moveTo>
                                <a:pt x="16002" y="0"/>
                              </a:moveTo>
                              <a:cubicBezTo>
                                <a:pt x="13716" y="0"/>
                                <a:pt x="11430" y="667"/>
                                <a:pt x="9239" y="1905"/>
                              </a:cubicBezTo>
                              <a:cubicBezTo>
                                <a:pt x="3810" y="5048"/>
                                <a:pt x="0" y="11620"/>
                                <a:pt x="0" y="17907"/>
                              </a:cubicBezTo>
                              <a:cubicBezTo>
                                <a:pt x="0" y="25146"/>
                                <a:pt x="5144" y="30575"/>
                                <a:pt x="12001" y="30575"/>
                              </a:cubicBezTo>
                              <a:cubicBezTo>
                                <a:pt x="14288" y="30575"/>
                                <a:pt x="16574" y="29908"/>
                                <a:pt x="18764" y="28670"/>
                              </a:cubicBezTo>
                              <a:cubicBezTo>
                                <a:pt x="24194" y="25527"/>
                                <a:pt x="28003" y="18955"/>
                                <a:pt x="28003" y="12668"/>
                              </a:cubicBezTo>
                              <a:cubicBezTo>
                                <a:pt x="28003" y="5429"/>
                                <a:pt x="22860" y="0"/>
                                <a:pt x="16002" y="0"/>
                              </a:cubicBezTo>
                              <a:lnTo>
                                <a:pt x="16002"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nvGrpSpPr>
                    <p:cNvPr id="597" name="Graphic 1544">
                      <a:extLst>
                        <a:ext uri="{FF2B5EF4-FFF2-40B4-BE49-F238E27FC236}">
                          <a16:creationId xmlns:a16="http://schemas.microsoft.com/office/drawing/2014/main" id="{1A71B9E7-24CC-FEC4-4E92-FC8A1F214182}"/>
                        </a:ext>
                      </a:extLst>
                    </p:cNvPr>
                    <p:cNvGrpSpPr/>
                    <p:nvPr/>
                  </p:nvGrpSpPr>
                  <p:grpSpPr>
                    <a:xfrm>
                      <a:off x="5555901" y="1262751"/>
                      <a:ext cx="25661" cy="24003"/>
                      <a:chOff x="5555901" y="1262751"/>
                      <a:chExt cx="25661" cy="24003"/>
                    </a:xfrm>
                  </p:grpSpPr>
                  <p:sp>
                    <p:nvSpPr>
                      <p:cNvPr id="607" name="Free-form: Shape 606">
                        <a:extLst>
                          <a:ext uri="{FF2B5EF4-FFF2-40B4-BE49-F238E27FC236}">
                            <a16:creationId xmlns:a16="http://schemas.microsoft.com/office/drawing/2014/main" id="{3B487D29-1974-388C-81AF-00B692CB1AD6}"/>
                          </a:ext>
                        </a:extLst>
                      </p:cNvPr>
                      <p:cNvSpPr/>
                      <p:nvPr/>
                    </p:nvSpPr>
                    <p:spPr>
                      <a:xfrm>
                        <a:off x="5560680" y="1267704"/>
                        <a:ext cx="15988" cy="14382"/>
                      </a:xfrm>
                      <a:custGeom>
                        <a:avLst/>
                        <a:gdLst>
                          <a:gd name="connsiteX0" fmla="*/ 9786 w 15988"/>
                          <a:gd name="connsiteY0" fmla="*/ 14288 h 14382"/>
                          <a:gd name="connsiteX1" fmla="*/ 4166 w 15988"/>
                          <a:gd name="connsiteY1" fmla="*/ 12954 h 14382"/>
                          <a:gd name="connsiteX2" fmla="*/ 356 w 15988"/>
                          <a:gd name="connsiteY2" fmla="*/ 4953 h 14382"/>
                          <a:gd name="connsiteX3" fmla="*/ 1213 w 15988"/>
                          <a:gd name="connsiteY3" fmla="*/ 3143 h 14382"/>
                          <a:gd name="connsiteX4" fmla="*/ 6547 w 15988"/>
                          <a:gd name="connsiteY4" fmla="*/ 0 h 14382"/>
                          <a:gd name="connsiteX5" fmla="*/ 15120 w 15988"/>
                          <a:gd name="connsiteY5" fmla="*/ 4191 h 14382"/>
                          <a:gd name="connsiteX6" fmla="*/ 15691 w 15988"/>
                          <a:gd name="connsiteY6" fmla="*/ 9334 h 14382"/>
                          <a:gd name="connsiteX7" fmla="*/ 14834 w 15988"/>
                          <a:gd name="connsiteY7" fmla="*/ 11430 h 14382"/>
                          <a:gd name="connsiteX8" fmla="*/ 11024 w 15988"/>
                          <a:gd name="connsiteY8" fmla="*/ 14383 h 14382"/>
                          <a:gd name="connsiteX9" fmla="*/ 9691 w 15988"/>
                          <a:gd name="connsiteY9" fmla="*/ 14383 h 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88" h="14382">
                            <a:moveTo>
                              <a:pt x="9786" y="14288"/>
                            </a:moveTo>
                            <a:cubicBezTo>
                              <a:pt x="8357" y="14288"/>
                              <a:pt x="6261" y="14097"/>
                              <a:pt x="4166" y="12954"/>
                            </a:cubicBezTo>
                            <a:cubicBezTo>
                              <a:pt x="261" y="10858"/>
                              <a:pt x="-596" y="7334"/>
                              <a:pt x="356" y="4953"/>
                            </a:cubicBezTo>
                            <a:lnTo>
                              <a:pt x="1213" y="3143"/>
                            </a:lnTo>
                            <a:cubicBezTo>
                              <a:pt x="2261" y="1048"/>
                              <a:pt x="4261" y="0"/>
                              <a:pt x="6547" y="0"/>
                            </a:cubicBezTo>
                            <a:cubicBezTo>
                              <a:pt x="8929" y="0"/>
                              <a:pt x="13310" y="1429"/>
                              <a:pt x="15120" y="4191"/>
                            </a:cubicBezTo>
                            <a:cubicBezTo>
                              <a:pt x="15977" y="5524"/>
                              <a:pt x="16263" y="7906"/>
                              <a:pt x="15691" y="9334"/>
                            </a:cubicBezTo>
                            <a:lnTo>
                              <a:pt x="14834" y="11430"/>
                            </a:lnTo>
                            <a:cubicBezTo>
                              <a:pt x="14167" y="13049"/>
                              <a:pt x="12738" y="14192"/>
                              <a:pt x="11024" y="14383"/>
                            </a:cubicBezTo>
                            <a:cubicBezTo>
                              <a:pt x="10834" y="14383"/>
                              <a:pt x="9976" y="14383"/>
                              <a:pt x="9691" y="14383"/>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08" name="Free-form: Shape 607">
                        <a:extLst>
                          <a:ext uri="{FF2B5EF4-FFF2-40B4-BE49-F238E27FC236}">
                            <a16:creationId xmlns:a16="http://schemas.microsoft.com/office/drawing/2014/main" id="{DF9F4EA3-20F3-AEB1-AE07-9C98CBA4347F}"/>
                          </a:ext>
                        </a:extLst>
                      </p:cNvPr>
                      <p:cNvSpPr/>
                      <p:nvPr/>
                    </p:nvSpPr>
                    <p:spPr>
                      <a:xfrm>
                        <a:off x="5555901" y="1262751"/>
                        <a:ext cx="25661" cy="24003"/>
                      </a:xfrm>
                      <a:custGeom>
                        <a:avLst/>
                        <a:gdLst>
                          <a:gd name="connsiteX0" fmla="*/ 11230 w 25661"/>
                          <a:gd name="connsiteY0" fmla="*/ 9525 h 24003"/>
                          <a:gd name="connsiteX1" fmla="*/ 15993 w 25661"/>
                          <a:gd name="connsiteY1" fmla="*/ 12287 h 24003"/>
                          <a:gd name="connsiteX2" fmla="*/ 15136 w 25661"/>
                          <a:gd name="connsiteY2" fmla="*/ 14383 h 24003"/>
                          <a:gd name="connsiteX3" fmla="*/ 14469 w 25661"/>
                          <a:gd name="connsiteY3" fmla="*/ 14383 h 24003"/>
                          <a:gd name="connsiteX4" fmla="*/ 11040 w 25661"/>
                          <a:gd name="connsiteY4" fmla="*/ 13526 h 24003"/>
                          <a:gd name="connsiteX5" fmla="*/ 9421 w 25661"/>
                          <a:gd name="connsiteY5" fmla="*/ 11430 h 24003"/>
                          <a:gd name="connsiteX6" fmla="*/ 10183 w 25661"/>
                          <a:gd name="connsiteY6" fmla="*/ 9811 h 24003"/>
                          <a:gd name="connsiteX7" fmla="*/ 11135 w 25661"/>
                          <a:gd name="connsiteY7" fmla="*/ 9430 h 24003"/>
                          <a:gd name="connsiteX8" fmla="*/ 11230 w 25661"/>
                          <a:gd name="connsiteY8" fmla="*/ 0 h 24003"/>
                          <a:gd name="connsiteX9" fmla="*/ 1801 w 25661"/>
                          <a:gd name="connsiteY9" fmla="*/ 5524 h 24003"/>
                          <a:gd name="connsiteX10" fmla="*/ 1610 w 25661"/>
                          <a:gd name="connsiteY10" fmla="*/ 6001 h 24003"/>
                          <a:gd name="connsiteX11" fmla="*/ 848 w 25661"/>
                          <a:gd name="connsiteY11" fmla="*/ 7620 h 24003"/>
                          <a:gd name="connsiteX12" fmla="*/ 658 w 25661"/>
                          <a:gd name="connsiteY12" fmla="*/ 8192 h 24003"/>
                          <a:gd name="connsiteX13" fmla="*/ 6658 w 25661"/>
                          <a:gd name="connsiteY13" fmla="*/ 22098 h 24003"/>
                          <a:gd name="connsiteX14" fmla="*/ 14564 w 25661"/>
                          <a:gd name="connsiteY14" fmla="*/ 24003 h 24003"/>
                          <a:gd name="connsiteX15" fmla="*/ 16564 w 25661"/>
                          <a:gd name="connsiteY15" fmla="*/ 23908 h 24003"/>
                          <a:gd name="connsiteX16" fmla="*/ 24089 w 25661"/>
                          <a:gd name="connsiteY16" fmla="*/ 18002 h 24003"/>
                          <a:gd name="connsiteX17" fmla="*/ 24946 w 25661"/>
                          <a:gd name="connsiteY17" fmla="*/ 15907 h 24003"/>
                          <a:gd name="connsiteX18" fmla="*/ 23899 w 25661"/>
                          <a:gd name="connsiteY18" fmla="*/ 6382 h 24003"/>
                          <a:gd name="connsiteX19" fmla="*/ 11326 w 25661"/>
                          <a:gd name="connsiteY19" fmla="*/ 95 h 24003"/>
                          <a:gd name="connsiteX20" fmla="*/ 11326 w 25661"/>
                          <a:gd name="connsiteY20" fmla="*/ 95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661" h="24003">
                            <a:moveTo>
                              <a:pt x="11230" y="9525"/>
                            </a:moveTo>
                            <a:cubicBezTo>
                              <a:pt x="13040" y="9525"/>
                              <a:pt x="16469" y="11144"/>
                              <a:pt x="15993" y="12287"/>
                            </a:cubicBezTo>
                            <a:lnTo>
                              <a:pt x="15136" y="14383"/>
                            </a:lnTo>
                            <a:cubicBezTo>
                              <a:pt x="15136" y="14383"/>
                              <a:pt x="14850" y="14383"/>
                              <a:pt x="14469" y="14383"/>
                            </a:cubicBezTo>
                            <a:cubicBezTo>
                              <a:pt x="13707" y="14383"/>
                              <a:pt x="12373" y="14288"/>
                              <a:pt x="11040" y="13526"/>
                            </a:cubicBezTo>
                            <a:cubicBezTo>
                              <a:pt x="9040" y="12478"/>
                              <a:pt x="9421" y="11430"/>
                              <a:pt x="9421" y="11430"/>
                            </a:cubicBezTo>
                            <a:lnTo>
                              <a:pt x="10183" y="9811"/>
                            </a:lnTo>
                            <a:cubicBezTo>
                              <a:pt x="10183" y="9811"/>
                              <a:pt x="10659" y="9430"/>
                              <a:pt x="11135" y="9430"/>
                            </a:cubicBezTo>
                            <a:moveTo>
                              <a:pt x="11230" y="0"/>
                            </a:moveTo>
                            <a:cubicBezTo>
                              <a:pt x="7135" y="0"/>
                              <a:pt x="3610" y="2096"/>
                              <a:pt x="1801" y="5524"/>
                            </a:cubicBezTo>
                            <a:cubicBezTo>
                              <a:pt x="1801" y="5715"/>
                              <a:pt x="1610" y="5810"/>
                              <a:pt x="1610" y="6001"/>
                            </a:cubicBezTo>
                            <a:lnTo>
                              <a:pt x="848" y="7620"/>
                            </a:lnTo>
                            <a:cubicBezTo>
                              <a:pt x="848" y="7620"/>
                              <a:pt x="658" y="8001"/>
                              <a:pt x="658" y="8192"/>
                            </a:cubicBezTo>
                            <a:cubicBezTo>
                              <a:pt x="-962" y="12478"/>
                              <a:pt x="181" y="18669"/>
                              <a:pt x="6658" y="22098"/>
                            </a:cubicBezTo>
                            <a:cubicBezTo>
                              <a:pt x="9706" y="23717"/>
                              <a:pt x="12564" y="24003"/>
                              <a:pt x="14564" y="24003"/>
                            </a:cubicBezTo>
                            <a:cubicBezTo>
                              <a:pt x="15802" y="24003"/>
                              <a:pt x="16564" y="23908"/>
                              <a:pt x="16564" y="23908"/>
                            </a:cubicBezTo>
                            <a:cubicBezTo>
                              <a:pt x="19803" y="23336"/>
                              <a:pt x="22851" y="21050"/>
                              <a:pt x="24089" y="18002"/>
                            </a:cubicBezTo>
                            <a:lnTo>
                              <a:pt x="24946" y="15907"/>
                            </a:lnTo>
                            <a:cubicBezTo>
                              <a:pt x="26185" y="12859"/>
                              <a:pt x="25804" y="9239"/>
                              <a:pt x="23899" y="6382"/>
                            </a:cubicBezTo>
                            <a:cubicBezTo>
                              <a:pt x="21136" y="2286"/>
                              <a:pt x="15421" y="95"/>
                              <a:pt x="11326" y="95"/>
                            </a:cubicBezTo>
                            <a:lnTo>
                              <a:pt x="11326" y="95"/>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598" name="Graphic 1544">
                      <a:extLst>
                        <a:ext uri="{FF2B5EF4-FFF2-40B4-BE49-F238E27FC236}">
                          <a16:creationId xmlns:a16="http://schemas.microsoft.com/office/drawing/2014/main" id="{BC2256FB-4DDE-A91C-A167-6569CA6FC695}"/>
                        </a:ext>
                      </a:extLst>
                    </p:cNvPr>
                    <p:cNvGrpSpPr/>
                    <p:nvPr/>
                  </p:nvGrpSpPr>
                  <p:grpSpPr>
                    <a:xfrm>
                      <a:off x="5546387" y="1273609"/>
                      <a:ext cx="24532" cy="26098"/>
                      <a:chOff x="5546387" y="1273609"/>
                      <a:chExt cx="24532" cy="26098"/>
                    </a:xfrm>
                  </p:grpSpPr>
                  <p:sp>
                    <p:nvSpPr>
                      <p:cNvPr id="605" name="Free-form: Shape 604">
                        <a:extLst>
                          <a:ext uri="{FF2B5EF4-FFF2-40B4-BE49-F238E27FC236}">
                            <a16:creationId xmlns:a16="http://schemas.microsoft.com/office/drawing/2014/main" id="{6D7CAFBD-1C3A-D8DE-4F0A-AA2DA2284233}"/>
                          </a:ext>
                        </a:extLst>
                      </p:cNvPr>
                      <p:cNvSpPr/>
                      <p:nvPr/>
                    </p:nvSpPr>
                    <p:spPr>
                      <a:xfrm>
                        <a:off x="5551245" y="1278277"/>
                        <a:ext cx="14895" cy="16573"/>
                      </a:xfrm>
                      <a:custGeom>
                        <a:avLst/>
                        <a:gdLst>
                          <a:gd name="connsiteX0" fmla="*/ 6933 w 14895"/>
                          <a:gd name="connsiteY0" fmla="*/ 16573 h 16573"/>
                          <a:gd name="connsiteX1" fmla="*/ 170 w 14895"/>
                          <a:gd name="connsiteY1" fmla="*/ 10192 h 16573"/>
                          <a:gd name="connsiteX2" fmla="*/ 1885 w 14895"/>
                          <a:gd name="connsiteY2" fmla="*/ 2191 h 16573"/>
                          <a:gd name="connsiteX3" fmla="*/ 6742 w 14895"/>
                          <a:gd name="connsiteY3" fmla="*/ 0 h 16573"/>
                          <a:gd name="connsiteX4" fmla="*/ 8933 w 14895"/>
                          <a:gd name="connsiteY4" fmla="*/ 286 h 16573"/>
                          <a:gd name="connsiteX5" fmla="*/ 14839 w 14895"/>
                          <a:gd name="connsiteY5" fmla="*/ 9906 h 16573"/>
                          <a:gd name="connsiteX6" fmla="*/ 7981 w 14895"/>
                          <a:gd name="connsiteY6" fmla="*/ 16478 h 16573"/>
                          <a:gd name="connsiteX7" fmla="*/ 6838 w 14895"/>
                          <a:gd name="connsiteY7" fmla="*/ 16383 h 1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95" h="16573">
                            <a:moveTo>
                              <a:pt x="6933" y="16573"/>
                            </a:moveTo>
                            <a:cubicBezTo>
                              <a:pt x="3123" y="16002"/>
                              <a:pt x="932" y="12764"/>
                              <a:pt x="170" y="10192"/>
                            </a:cubicBezTo>
                            <a:cubicBezTo>
                              <a:pt x="-116" y="8287"/>
                              <a:pt x="-306" y="4763"/>
                              <a:pt x="1885" y="2191"/>
                            </a:cubicBezTo>
                            <a:cubicBezTo>
                              <a:pt x="3123" y="762"/>
                              <a:pt x="4837" y="0"/>
                              <a:pt x="6742" y="0"/>
                            </a:cubicBezTo>
                            <a:cubicBezTo>
                              <a:pt x="7219" y="0"/>
                              <a:pt x="8552" y="191"/>
                              <a:pt x="8933" y="286"/>
                            </a:cubicBezTo>
                            <a:cubicBezTo>
                              <a:pt x="12743" y="1429"/>
                              <a:pt x="15315" y="5524"/>
                              <a:pt x="14839" y="9906"/>
                            </a:cubicBezTo>
                            <a:cubicBezTo>
                              <a:pt x="14458" y="13811"/>
                              <a:pt x="11600" y="16478"/>
                              <a:pt x="7981" y="16478"/>
                            </a:cubicBezTo>
                            <a:cubicBezTo>
                              <a:pt x="7695" y="16478"/>
                              <a:pt x="7028" y="16478"/>
                              <a:pt x="6838" y="16383"/>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06" name="Free-form: Shape 605">
                        <a:extLst>
                          <a:ext uri="{FF2B5EF4-FFF2-40B4-BE49-F238E27FC236}">
                            <a16:creationId xmlns:a16="http://schemas.microsoft.com/office/drawing/2014/main" id="{3121451C-5FBF-F281-5014-32A497A3E203}"/>
                          </a:ext>
                        </a:extLst>
                      </p:cNvPr>
                      <p:cNvSpPr/>
                      <p:nvPr/>
                    </p:nvSpPr>
                    <p:spPr>
                      <a:xfrm>
                        <a:off x="5546387" y="1273609"/>
                        <a:ext cx="24532" cy="26098"/>
                      </a:xfrm>
                      <a:custGeom>
                        <a:avLst/>
                        <a:gdLst>
                          <a:gd name="connsiteX0" fmla="*/ 11601 w 24532"/>
                          <a:gd name="connsiteY0" fmla="*/ 9525 h 26098"/>
                          <a:gd name="connsiteX1" fmla="*/ 12458 w 24532"/>
                          <a:gd name="connsiteY1" fmla="*/ 9620 h 26098"/>
                          <a:gd name="connsiteX2" fmla="*/ 15030 w 24532"/>
                          <a:gd name="connsiteY2" fmla="*/ 14192 h 26098"/>
                          <a:gd name="connsiteX3" fmla="*/ 12934 w 24532"/>
                          <a:gd name="connsiteY3" fmla="*/ 16573 h 26098"/>
                          <a:gd name="connsiteX4" fmla="*/ 12458 w 24532"/>
                          <a:gd name="connsiteY4" fmla="*/ 16573 h 26098"/>
                          <a:gd name="connsiteX5" fmla="*/ 9505 w 24532"/>
                          <a:gd name="connsiteY5" fmla="*/ 13526 h 26098"/>
                          <a:gd name="connsiteX6" fmla="*/ 11601 w 24532"/>
                          <a:gd name="connsiteY6" fmla="*/ 9525 h 26098"/>
                          <a:gd name="connsiteX7" fmla="*/ 11601 w 24532"/>
                          <a:gd name="connsiteY7" fmla="*/ 0 h 26098"/>
                          <a:gd name="connsiteX8" fmla="*/ 11601 w 24532"/>
                          <a:gd name="connsiteY8" fmla="*/ 0 h 26098"/>
                          <a:gd name="connsiteX9" fmla="*/ 3219 w 24532"/>
                          <a:gd name="connsiteY9" fmla="*/ 3715 h 26098"/>
                          <a:gd name="connsiteX10" fmla="*/ 76 w 24532"/>
                          <a:gd name="connsiteY10" fmla="*/ 14573 h 26098"/>
                          <a:gd name="connsiteX11" fmla="*/ 361 w 24532"/>
                          <a:gd name="connsiteY11" fmla="*/ 16192 h 26098"/>
                          <a:gd name="connsiteX12" fmla="*/ 10934 w 24532"/>
                          <a:gd name="connsiteY12" fmla="*/ 25908 h 26098"/>
                          <a:gd name="connsiteX13" fmla="*/ 12839 w 24532"/>
                          <a:gd name="connsiteY13" fmla="*/ 26098 h 26098"/>
                          <a:gd name="connsiteX14" fmla="*/ 24460 w 24532"/>
                          <a:gd name="connsiteY14" fmla="*/ 15145 h 26098"/>
                          <a:gd name="connsiteX15" fmla="*/ 15125 w 24532"/>
                          <a:gd name="connsiteY15" fmla="*/ 476 h 26098"/>
                          <a:gd name="connsiteX16" fmla="*/ 11601 w 24532"/>
                          <a:gd name="connsiteY16" fmla="*/ 0 h 26098"/>
                          <a:gd name="connsiteX17" fmla="*/ 11601 w 24532"/>
                          <a:gd name="connsiteY17" fmla="*/ 0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32" h="26098">
                            <a:moveTo>
                              <a:pt x="11601" y="9525"/>
                            </a:moveTo>
                            <a:cubicBezTo>
                              <a:pt x="11601" y="9525"/>
                              <a:pt x="12172" y="9525"/>
                              <a:pt x="12458" y="9620"/>
                            </a:cubicBezTo>
                            <a:cubicBezTo>
                              <a:pt x="13982" y="10096"/>
                              <a:pt x="15220" y="12002"/>
                              <a:pt x="15030" y="14192"/>
                            </a:cubicBezTo>
                            <a:cubicBezTo>
                              <a:pt x="14935" y="15526"/>
                              <a:pt x="14173" y="16573"/>
                              <a:pt x="12934" y="16573"/>
                            </a:cubicBezTo>
                            <a:cubicBezTo>
                              <a:pt x="12839" y="16573"/>
                              <a:pt x="12649" y="16573"/>
                              <a:pt x="12458" y="16573"/>
                            </a:cubicBezTo>
                            <a:cubicBezTo>
                              <a:pt x="10363" y="16192"/>
                              <a:pt x="9505" y="13526"/>
                              <a:pt x="9505" y="13526"/>
                            </a:cubicBezTo>
                            <a:cubicBezTo>
                              <a:pt x="9505" y="13526"/>
                              <a:pt x="9029" y="9525"/>
                              <a:pt x="11601" y="9525"/>
                            </a:cubicBezTo>
                            <a:moveTo>
                              <a:pt x="11601" y="0"/>
                            </a:moveTo>
                            <a:lnTo>
                              <a:pt x="11601" y="0"/>
                            </a:lnTo>
                            <a:cubicBezTo>
                              <a:pt x="8362" y="0"/>
                              <a:pt x="5314" y="1333"/>
                              <a:pt x="3219" y="3715"/>
                            </a:cubicBezTo>
                            <a:cubicBezTo>
                              <a:pt x="-210" y="7525"/>
                              <a:pt x="-115" y="12573"/>
                              <a:pt x="76" y="14573"/>
                            </a:cubicBezTo>
                            <a:cubicBezTo>
                              <a:pt x="76" y="15145"/>
                              <a:pt x="266" y="15716"/>
                              <a:pt x="361" y="16192"/>
                            </a:cubicBezTo>
                            <a:cubicBezTo>
                              <a:pt x="1504" y="20098"/>
                              <a:pt x="4933" y="24955"/>
                              <a:pt x="10934" y="25908"/>
                            </a:cubicBezTo>
                            <a:cubicBezTo>
                              <a:pt x="11410" y="25908"/>
                              <a:pt x="12363" y="26098"/>
                              <a:pt x="12839" y="26098"/>
                            </a:cubicBezTo>
                            <a:cubicBezTo>
                              <a:pt x="18935" y="26098"/>
                              <a:pt x="23793" y="21527"/>
                              <a:pt x="24460" y="15145"/>
                            </a:cubicBezTo>
                            <a:cubicBezTo>
                              <a:pt x="25126" y="8572"/>
                              <a:pt x="21126" y="2191"/>
                              <a:pt x="15125" y="476"/>
                            </a:cubicBezTo>
                            <a:cubicBezTo>
                              <a:pt x="13982" y="95"/>
                              <a:pt x="12744" y="0"/>
                              <a:pt x="11601" y="0"/>
                            </a:cubicBezTo>
                            <a:lnTo>
                              <a:pt x="11601" y="0"/>
                            </a:lnTo>
                            <a:close/>
                          </a:path>
                        </a:pathLst>
                      </a:custGeom>
                      <a:solidFill>
                        <a:srgbClr val="231F20"/>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599" name="Graphic 1544">
                      <a:extLst>
                        <a:ext uri="{FF2B5EF4-FFF2-40B4-BE49-F238E27FC236}">
                          <a16:creationId xmlns:a16="http://schemas.microsoft.com/office/drawing/2014/main" id="{A8E84280-BFE2-97AD-7B7C-4729CE9FE251}"/>
                        </a:ext>
                      </a:extLst>
                    </p:cNvPr>
                    <p:cNvGrpSpPr/>
                    <p:nvPr/>
                  </p:nvGrpSpPr>
                  <p:grpSpPr>
                    <a:xfrm>
                      <a:off x="5557023" y="1172073"/>
                      <a:ext cx="61997" cy="112204"/>
                      <a:chOff x="5557023" y="1172073"/>
                      <a:chExt cx="61997" cy="112204"/>
                    </a:xfrm>
                  </p:grpSpPr>
                  <p:sp>
                    <p:nvSpPr>
                      <p:cNvPr id="603" name="Free-form: Shape 602">
                        <a:extLst>
                          <a:ext uri="{FF2B5EF4-FFF2-40B4-BE49-F238E27FC236}">
                            <a16:creationId xmlns:a16="http://schemas.microsoft.com/office/drawing/2014/main" id="{E3B10856-4838-E2A9-5FEF-4F04CD0D3B4A}"/>
                          </a:ext>
                        </a:extLst>
                      </p:cNvPr>
                      <p:cNvSpPr/>
                      <p:nvPr/>
                    </p:nvSpPr>
                    <p:spPr>
                      <a:xfrm>
                        <a:off x="5561914" y="1176835"/>
                        <a:ext cx="52416" cy="102679"/>
                      </a:xfrm>
                      <a:custGeom>
                        <a:avLst/>
                        <a:gdLst>
                          <a:gd name="connsiteX0" fmla="*/ 8552 w 52416"/>
                          <a:gd name="connsiteY0" fmla="*/ 102584 h 102679"/>
                          <a:gd name="connsiteX1" fmla="*/ 1218 w 52416"/>
                          <a:gd name="connsiteY1" fmla="*/ 98584 h 102679"/>
                          <a:gd name="connsiteX2" fmla="*/ 1218 w 52416"/>
                          <a:gd name="connsiteY2" fmla="*/ 93631 h 102679"/>
                          <a:gd name="connsiteX3" fmla="*/ 75 w 52416"/>
                          <a:gd name="connsiteY3" fmla="*/ 86487 h 102679"/>
                          <a:gd name="connsiteX4" fmla="*/ 456 w 52416"/>
                          <a:gd name="connsiteY4" fmla="*/ 83630 h 102679"/>
                          <a:gd name="connsiteX5" fmla="*/ 38460 w 52416"/>
                          <a:gd name="connsiteY5" fmla="*/ 4763 h 102679"/>
                          <a:gd name="connsiteX6" fmla="*/ 45985 w 52416"/>
                          <a:gd name="connsiteY6" fmla="*/ 0 h 102679"/>
                          <a:gd name="connsiteX7" fmla="*/ 48652 w 52416"/>
                          <a:gd name="connsiteY7" fmla="*/ 476 h 102679"/>
                          <a:gd name="connsiteX8" fmla="*/ 51795 w 52416"/>
                          <a:gd name="connsiteY8" fmla="*/ 3143 h 102679"/>
                          <a:gd name="connsiteX9" fmla="*/ 52176 w 52416"/>
                          <a:gd name="connsiteY9" fmla="*/ 7049 h 102679"/>
                          <a:gd name="connsiteX10" fmla="*/ 13695 w 52416"/>
                          <a:gd name="connsiteY10" fmla="*/ 99346 h 102679"/>
                          <a:gd name="connsiteX11" fmla="*/ 13695 w 52416"/>
                          <a:gd name="connsiteY11" fmla="*/ 99346 h 102679"/>
                          <a:gd name="connsiteX12" fmla="*/ 8647 w 52416"/>
                          <a:gd name="connsiteY12" fmla="*/ 102680 h 10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16" h="102679">
                            <a:moveTo>
                              <a:pt x="8552" y="102584"/>
                            </a:moveTo>
                            <a:cubicBezTo>
                              <a:pt x="6456" y="102584"/>
                              <a:pt x="2646" y="101346"/>
                              <a:pt x="1218" y="98584"/>
                            </a:cubicBezTo>
                            <a:cubicBezTo>
                              <a:pt x="456" y="97155"/>
                              <a:pt x="456" y="95060"/>
                              <a:pt x="1218" y="93631"/>
                            </a:cubicBezTo>
                            <a:lnTo>
                              <a:pt x="75" y="86487"/>
                            </a:lnTo>
                            <a:cubicBezTo>
                              <a:pt x="-116" y="85535"/>
                              <a:pt x="75" y="84487"/>
                              <a:pt x="456" y="83630"/>
                            </a:cubicBezTo>
                            <a:lnTo>
                              <a:pt x="38460" y="4763"/>
                            </a:lnTo>
                            <a:cubicBezTo>
                              <a:pt x="39794" y="1905"/>
                              <a:pt x="42747" y="0"/>
                              <a:pt x="45985" y="0"/>
                            </a:cubicBezTo>
                            <a:cubicBezTo>
                              <a:pt x="46938" y="0"/>
                              <a:pt x="47795" y="191"/>
                              <a:pt x="48652" y="476"/>
                            </a:cubicBezTo>
                            <a:cubicBezTo>
                              <a:pt x="49890" y="857"/>
                              <a:pt x="51224" y="1905"/>
                              <a:pt x="51795" y="3143"/>
                            </a:cubicBezTo>
                            <a:cubicBezTo>
                              <a:pt x="52367" y="4382"/>
                              <a:pt x="52653" y="5810"/>
                              <a:pt x="52176" y="7049"/>
                            </a:cubicBezTo>
                            <a:lnTo>
                              <a:pt x="13695" y="99346"/>
                            </a:lnTo>
                            <a:lnTo>
                              <a:pt x="13695" y="99346"/>
                            </a:lnTo>
                            <a:cubicBezTo>
                              <a:pt x="12838" y="101156"/>
                              <a:pt x="10647" y="102680"/>
                              <a:pt x="8647" y="102680"/>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04" name="Free-form: Shape 603">
                        <a:extLst>
                          <a:ext uri="{FF2B5EF4-FFF2-40B4-BE49-F238E27FC236}">
                            <a16:creationId xmlns:a16="http://schemas.microsoft.com/office/drawing/2014/main" id="{5A6799A8-0A67-B522-1987-0957CBC2CE25}"/>
                          </a:ext>
                        </a:extLst>
                      </p:cNvPr>
                      <p:cNvSpPr/>
                      <p:nvPr/>
                    </p:nvSpPr>
                    <p:spPr>
                      <a:xfrm>
                        <a:off x="5557023" y="1172073"/>
                        <a:ext cx="61997" cy="112204"/>
                      </a:xfrm>
                      <a:custGeom>
                        <a:avLst/>
                        <a:gdLst>
                          <a:gd name="connsiteX0" fmla="*/ 50780 w 61997"/>
                          <a:gd name="connsiteY0" fmla="*/ 9525 h 112204"/>
                          <a:gd name="connsiteX1" fmla="*/ 51923 w 61997"/>
                          <a:gd name="connsiteY1" fmla="*/ 9716 h 112204"/>
                          <a:gd name="connsiteX2" fmla="*/ 52590 w 61997"/>
                          <a:gd name="connsiteY2" fmla="*/ 9906 h 112204"/>
                          <a:gd name="connsiteX3" fmla="*/ 14109 w 61997"/>
                          <a:gd name="connsiteY3" fmla="*/ 102203 h 112204"/>
                          <a:gd name="connsiteX4" fmla="*/ 13442 w 61997"/>
                          <a:gd name="connsiteY4" fmla="*/ 102584 h 112204"/>
                          <a:gd name="connsiteX5" fmla="*/ 10299 w 61997"/>
                          <a:gd name="connsiteY5" fmla="*/ 100584 h 112204"/>
                          <a:gd name="connsiteX6" fmla="*/ 11061 w 61997"/>
                          <a:gd name="connsiteY6" fmla="*/ 98965 h 112204"/>
                          <a:gd name="connsiteX7" fmla="*/ 9632 w 61997"/>
                          <a:gd name="connsiteY7" fmla="*/ 90392 h 112204"/>
                          <a:gd name="connsiteX8" fmla="*/ 47637 w 61997"/>
                          <a:gd name="connsiteY8" fmla="*/ 11525 h 112204"/>
                          <a:gd name="connsiteX9" fmla="*/ 50875 w 61997"/>
                          <a:gd name="connsiteY9" fmla="*/ 9525 h 112204"/>
                          <a:gd name="connsiteX10" fmla="*/ 50780 w 61997"/>
                          <a:gd name="connsiteY10" fmla="*/ 0 h 112204"/>
                          <a:gd name="connsiteX11" fmla="*/ 38969 w 61997"/>
                          <a:gd name="connsiteY11" fmla="*/ 7430 h 112204"/>
                          <a:gd name="connsiteX12" fmla="*/ 964 w 61997"/>
                          <a:gd name="connsiteY12" fmla="*/ 86297 h 112204"/>
                          <a:gd name="connsiteX13" fmla="*/ 107 w 61997"/>
                          <a:gd name="connsiteY13" fmla="*/ 92012 h 112204"/>
                          <a:gd name="connsiteX14" fmla="*/ 1060 w 61997"/>
                          <a:gd name="connsiteY14" fmla="*/ 97822 h 112204"/>
                          <a:gd name="connsiteX15" fmla="*/ 1726 w 61997"/>
                          <a:gd name="connsiteY15" fmla="*/ 105632 h 112204"/>
                          <a:gd name="connsiteX16" fmla="*/ 13347 w 61997"/>
                          <a:gd name="connsiteY16" fmla="*/ 112205 h 112204"/>
                          <a:gd name="connsiteX17" fmla="*/ 22967 w 61997"/>
                          <a:gd name="connsiteY17" fmla="*/ 105537 h 112204"/>
                          <a:gd name="connsiteX18" fmla="*/ 61258 w 61997"/>
                          <a:gd name="connsiteY18" fmla="*/ 13716 h 112204"/>
                          <a:gd name="connsiteX19" fmla="*/ 61162 w 61997"/>
                          <a:gd name="connsiteY19" fmla="*/ 6096 h 112204"/>
                          <a:gd name="connsiteX20" fmla="*/ 55543 w 61997"/>
                          <a:gd name="connsiteY20" fmla="*/ 953 h 112204"/>
                          <a:gd name="connsiteX21" fmla="*/ 54876 w 61997"/>
                          <a:gd name="connsiteY21" fmla="*/ 762 h 112204"/>
                          <a:gd name="connsiteX22" fmla="*/ 50685 w 61997"/>
                          <a:gd name="connsiteY22" fmla="*/ 95 h 112204"/>
                          <a:gd name="connsiteX23" fmla="*/ 50685 w 61997"/>
                          <a:gd name="connsiteY23" fmla="*/ 95 h 11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997" h="112204">
                            <a:moveTo>
                              <a:pt x="50780" y="9525"/>
                            </a:moveTo>
                            <a:cubicBezTo>
                              <a:pt x="50780" y="9525"/>
                              <a:pt x="51542" y="9525"/>
                              <a:pt x="51923" y="9716"/>
                            </a:cubicBezTo>
                            <a:lnTo>
                              <a:pt x="52590" y="9906"/>
                            </a:lnTo>
                            <a:lnTo>
                              <a:pt x="14109" y="102203"/>
                            </a:lnTo>
                            <a:cubicBezTo>
                              <a:pt x="14109" y="102203"/>
                              <a:pt x="13823" y="102584"/>
                              <a:pt x="13442" y="102584"/>
                            </a:cubicBezTo>
                            <a:cubicBezTo>
                              <a:pt x="12204" y="102584"/>
                              <a:pt x="9727" y="101346"/>
                              <a:pt x="10299" y="100584"/>
                            </a:cubicBezTo>
                            <a:lnTo>
                              <a:pt x="11061" y="98965"/>
                            </a:lnTo>
                            <a:lnTo>
                              <a:pt x="9632" y="90392"/>
                            </a:lnTo>
                            <a:lnTo>
                              <a:pt x="47637" y="11525"/>
                            </a:lnTo>
                            <a:cubicBezTo>
                              <a:pt x="48208" y="10287"/>
                              <a:pt x="49542" y="9525"/>
                              <a:pt x="50875" y="9525"/>
                            </a:cubicBezTo>
                            <a:moveTo>
                              <a:pt x="50780" y="0"/>
                            </a:moveTo>
                            <a:cubicBezTo>
                              <a:pt x="45732" y="0"/>
                              <a:pt x="41160" y="2953"/>
                              <a:pt x="38969" y="7430"/>
                            </a:cubicBezTo>
                            <a:lnTo>
                              <a:pt x="964" y="86297"/>
                            </a:lnTo>
                            <a:cubicBezTo>
                              <a:pt x="107" y="88106"/>
                              <a:pt x="-179" y="90011"/>
                              <a:pt x="107" y="92012"/>
                            </a:cubicBezTo>
                            <a:lnTo>
                              <a:pt x="1060" y="97822"/>
                            </a:lnTo>
                            <a:cubicBezTo>
                              <a:pt x="202" y="100394"/>
                              <a:pt x="488" y="103156"/>
                              <a:pt x="1726" y="105632"/>
                            </a:cubicBezTo>
                            <a:cubicBezTo>
                              <a:pt x="4298" y="110490"/>
                              <a:pt x="10013" y="112205"/>
                              <a:pt x="13347" y="112205"/>
                            </a:cubicBezTo>
                            <a:cubicBezTo>
                              <a:pt x="17824" y="112205"/>
                              <a:pt x="21634" y="109538"/>
                              <a:pt x="22967" y="105537"/>
                            </a:cubicBezTo>
                            <a:lnTo>
                              <a:pt x="61258" y="13716"/>
                            </a:lnTo>
                            <a:cubicBezTo>
                              <a:pt x="62305" y="11240"/>
                              <a:pt x="62210" y="8573"/>
                              <a:pt x="61162" y="6096"/>
                            </a:cubicBezTo>
                            <a:cubicBezTo>
                              <a:pt x="60115" y="3715"/>
                              <a:pt x="58019" y="1810"/>
                              <a:pt x="55543" y="953"/>
                            </a:cubicBezTo>
                            <a:lnTo>
                              <a:pt x="54876" y="762"/>
                            </a:lnTo>
                            <a:cubicBezTo>
                              <a:pt x="53542" y="286"/>
                              <a:pt x="52114" y="95"/>
                              <a:pt x="50685" y="95"/>
                            </a:cubicBezTo>
                            <a:lnTo>
                              <a:pt x="50685" y="95"/>
                            </a:lnTo>
                            <a:close/>
                          </a:path>
                        </a:pathLst>
                      </a:custGeom>
                      <a:solidFill>
                        <a:srgbClr val="00A48D"/>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nvGrpSpPr>
                    <p:cNvPr id="600" name="Graphic 1544">
                      <a:extLst>
                        <a:ext uri="{FF2B5EF4-FFF2-40B4-BE49-F238E27FC236}">
                          <a16:creationId xmlns:a16="http://schemas.microsoft.com/office/drawing/2014/main" id="{9CD1A0AE-8D87-376E-3432-EA00123C4363}"/>
                        </a:ext>
                      </a:extLst>
                    </p:cNvPr>
                    <p:cNvGrpSpPr/>
                    <p:nvPr/>
                  </p:nvGrpSpPr>
                  <p:grpSpPr>
                    <a:xfrm>
                      <a:off x="5476025" y="1275419"/>
                      <a:ext cx="92955" cy="59531"/>
                      <a:chOff x="5476025" y="1275419"/>
                      <a:chExt cx="92955" cy="59531"/>
                    </a:xfrm>
                  </p:grpSpPr>
                  <p:sp>
                    <p:nvSpPr>
                      <p:cNvPr id="601" name="Free-form: Shape 600">
                        <a:extLst>
                          <a:ext uri="{FF2B5EF4-FFF2-40B4-BE49-F238E27FC236}">
                            <a16:creationId xmlns:a16="http://schemas.microsoft.com/office/drawing/2014/main" id="{5370F70E-D993-32FE-DD9C-C59FF15FECA0}"/>
                          </a:ext>
                        </a:extLst>
                      </p:cNvPr>
                      <p:cNvSpPr/>
                      <p:nvPr/>
                    </p:nvSpPr>
                    <p:spPr>
                      <a:xfrm>
                        <a:off x="5480744" y="1280086"/>
                        <a:ext cx="83509" cy="50006"/>
                      </a:xfrm>
                      <a:custGeom>
                        <a:avLst/>
                        <a:gdLst>
                          <a:gd name="connsiteX0" fmla="*/ 4758 w 83509"/>
                          <a:gd name="connsiteY0" fmla="*/ 50006 h 50006"/>
                          <a:gd name="connsiteX1" fmla="*/ 567 w 83509"/>
                          <a:gd name="connsiteY1" fmla="*/ 47434 h 50006"/>
                          <a:gd name="connsiteX2" fmla="*/ 2472 w 83509"/>
                          <a:gd name="connsiteY2" fmla="*/ 41053 h 50006"/>
                          <a:gd name="connsiteX3" fmla="*/ 73719 w 83509"/>
                          <a:gd name="connsiteY3" fmla="*/ 762 h 50006"/>
                          <a:gd name="connsiteX4" fmla="*/ 76577 w 83509"/>
                          <a:gd name="connsiteY4" fmla="*/ 0 h 50006"/>
                          <a:gd name="connsiteX5" fmla="*/ 83340 w 83509"/>
                          <a:gd name="connsiteY5" fmla="*/ 5905 h 50006"/>
                          <a:gd name="connsiteX6" fmla="*/ 80006 w 83509"/>
                          <a:gd name="connsiteY6" fmla="*/ 13240 h 50006"/>
                          <a:gd name="connsiteX7" fmla="*/ 6854 w 83509"/>
                          <a:gd name="connsiteY7" fmla="*/ 49435 h 50006"/>
                          <a:gd name="connsiteX8" fmla="*/ 4758 w 83509"/>
                          <a:gd name="connsiteY8" fmla="*/ 49911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09" h="50006">
                            <a:moveTo>
                              <a:pt x="4758" y="50006"/>
                            </a:moveTo>
                            <a:cubicBezTo>
                              <a:pt x="3044" y="50006"/>
                              <a:pt x="1425" y="49054"/>
                              <a:pt x="567" y="47434"/>
                            </a:cubicBezTo>
                            <a:cubicBezTo>
                              <a:pt x="-671" y="45148"/>
                              <a:pt x="186" y="42291"/>
                              <a:pt x="2472" y="41053"/>
                            </a:cubicBezTo>
                            <a:lnTo>
                              <a:pt x="73719" y="762"/>
                            </a:lnTo>
                            <a:cubicBezTo>
                              <a:pt x="74481" y="381"/>
                              <a:pt x="75815" y="0"/>
                              <a:pt x="76577" y="0"/>
                            </a:cubicBezTo>
                            <a:cubicBezTo>
                              <a:pt x="80101" y="0"/>
                              <a:pt x="82673" y="2953"/>
                              <a:pt x="83340" y="5905"/>
                            </a:cubicBezTo>
                            <a:cubicBezTo>
                              <a:pt x="84006" y="9049"/>
                              <a:pt x="82673" y="12001"/>
                              <a:pt x="80006" y="13240"/>
                            </a:cubicBezTo>
                            <a:lnTo>
                              <a:pt x="6854" y="49435"/>
                            </a:lnTo>
                            <a:cubicBezTo>
                              <a:pt x="6187" y="49816"/>
                              <a:pt x="5425" y="49911"/>
                              <a:pt x="4758" y="49911"/>
                            </a:cubicBezTo>
                            <a:close/>
                          </a:path>
                        </a:pathLst>
                      </a:custGeom>
                      <a:solidFill>
                        <a:srgbClr val="FFFFFF"/>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sp>
                    <p:nvSpPr>
                      <p:cNvPr id="602" name="Free-form: Shape 601">
                        <a:extLst>
                          <a:ext uri="{FF2B5EF4-FFF2-40B4-BE49-F238E27FC236}">
                            <a16:creationId xmlns:a16="http://schemas.microsoft.com/office/drawing/2014/main" id="{01F17FE5-6F5F-B997-6A79-1B6A3111053C}"/>
                          </a:ext>
                        </a:extLst>
                      </p:cNvPr>
                      <p:cNvSpPr/>
                      <p:nvPr/>
                    </p:nvSpPr>
                    <p:spPr>
                      <a:xfrm>
                        <a:off x="5476025" y="1275419"/>
                        <a:ext cx="92955" cy="59531"/>
                      </a:xfrm>
                      <a:custGeom>
                        <a:avLst/>
                        <a:gdLst>
                          <a:gd name="connsiteX0" fmla="*/ 81296 w 92955"/>
                          <a:gd name="connsiteY0" fmla="*/ 9525 h 59531"/>
                          <a:gd name="connsiteX1" fmla="*/ 82629 w 92955"/>
                          <a:gd name="connsiteY1" fmla="*/ 13811 h 59531"/>
                          <a:gd name="connsiteX2" fmla="*/ 9477 w 92955"/>
                          <a:gd name="connsiteY2" fmla="*/ 50006 h 59531"/>
                          <a:gd name="connsiteX3" fmla="*/ 80724 w 92955"/>
                          <a:gd name="connsiteY3" fmla="*/ 9716 h 59531"/>
                          <a:gd name="connsiteX4" fmla="*/ 81296 w 92955"/>
                          <a:gd name="connsiteY4" fmla="*/ 9620 h 59531"/>
                          <a:gd name="connsiteX5" fmla="*/ 81296 w 92955"/>
                          <a:gd name="connsiteY5" fmla="*/ 0 h 59531"/>
                          <a:gd name="connsiteX6" fmla="*/ 81296 w 92955"/>
                          <a:gd name="connsiteY6" fmla="*/ 0 h 59531"/>
                          <a:gd name="connsiteX7" fmla="*/ 76343 w 92955"/>
                          <a:gd name="connsiteY7" fmla="*/ 1238 h 59531"/>
                          <a:gd name="connsiteX8" fmla="*/ 4810 w 92955"/>
                          <a:gd name="connsiteY8" fmla="*/ 41720 h 59531"/>
                          <a:gd name="connsiteX9" fmla="*/ 1095 w 92955"/>
                          <a:gd name="connsiteY9" fmla="*/ 54483 h 59531"/>
                          <a:gd name="connsiteX10" fmla="*/ 9477 w 92955"/>
                          <a:gd name="connsiteY10" fmla="*/ 59531 h 59531"/>
                          <a:gd name="connsiteX11" fmla="*/ 13668 w 92955"/>
                          <a:gd name="connsiteY11" fmla="*/ 58579 h 59531"/>
                          <a:gd name="connsiteX12" fmla="*/ 86820 w 92955"/>
                          <a:gd name="connsiteY12" fmla="*/ 22384 h 59531"/>
                          <a:gd name="connsiteX13" fmla="*/ 92631 w 92955"/>
                          <a:gd name="connsiteY13" fmla="*/ 9716 h 59531"/>
                          <a:gd name="connsiteX14" fmla="*/ 81201 w 92955"/>
                          <a:gd name="connsiteY14" fmla="*/ 95 h 59531"/>
                          <a:gd name="connsiteX15" fmla="*/ 81201 w 92955"/>
                          <a:gd name="connsiteY15" fmla="*/ 95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5" h="59531">
                            <a:moveTo>
                              <a:pt x="81296" y="9525"/>
                            </a:moveTo>
                            <a:cubicBezTo>
                              <a:pt x="82915" y="9525"/>
                              <a:pt x="84439" y="12954"/>
                              <a:pt x="82629" y="13811"/>
                            </a:cubicBezTo>
                            <a:lnTo>
                              <a:pt x="9477" y="50006"/>
                            </a:lnTo>
                            <a:lnTo>
                              <a:pt x="80724" y="9716"/>
                            </a:lnTo>
                            <a:cubicBezTo>
                              <a:pt x="80724" y="9716"/>
                              <a:pt x="81105" y="9620"/>
                              <a:pt x="81296" y="9620"/>
                            </a:cubicBezTo>
                            <a:moveTo>
                              <a:pt x="81296" y="0"/>
                            </a:moveTo>
                            <a:lnTo>
                              <a:pt x="81296" y="0"/>
                            </a:lnTo>
                            <a:cubicBezTo>
                              <a:pt x="79581" y="0"/>
                              <a:pt x="77867" y="381"/>
                              <a:pt x="76343" y="1238"/>
                            </a:cubicBezTo>
                            <a:lnTo>
                              <a:pt x="4810" y="41720"/>
                            </a:lnTo>
                            <a:cubicBezTo>
                              <a:pt x="333" y="44291"/>
                              <a:pt x="-1286" y="49911"/>
                              <a:pt x="1095" y="54483"/>
                            </a:cubicBezTo>
                            <a:cubicBezTo>
                              <a:pt x="2810" y="57722"/>
                              <a:pt x="6144" y="59531"/>
                              <a:pt x="9477" y="59531"/>
                            </a:cubicBezTo>
                            <a:cubicBezTo>
                              <a:pt x="10906" y="59531"/>
                              <a:pt x="12335" y="59246"/>
                              <a:pt x="13668" y="58579"/>
                            </a:cubicBezTo>
                            <a:lnTo>
                              <a:pt x="86820" y="22384"/>
                            </a:lnTo>
                            <a:cubicBezTo>
                              <a:pt x="91488" y="20098"/>
                              <a:pt x="93869" y="15049"/>
                              <a:pt x="92631" y="9716"/>
                            </a:cubicBezTo>
                            <a:cubicBezTo>
                              <a:pt x="91392" y="4096"/>
                              <a:pt x="86535" y="95"/>
                              <a:pt x="81201" y="95"/>
                            </a:cubicBezTo>
                            <a:lnTo>
                              <a:pt x="81201" y="95"/>
                            </a:lnTo>
                            <a:close/>
                          </a:path>
                        </a:pathLst>
                      </a:custGeom>
                      <a:solidFill>
                        <a:srgbClr val="00A48D"/>
                      </a:solidFill>
                      <a:ln w="0" cap="flat">
                        <a:solidFill>
                          <a:srgbClr val="00A48D"/>
                        </a:solidFill>
                        <a:prstDash val="solid"/>
                        <a:miter/>
                      </a:ln>
                    </p:spPr>
                    <p:txBody>
                      <a:bodyPr rtlCol="0" anchor="ctr"/>
                      <a:lstStyle/>
                      <a:p>
                        <a:pPr defTabSz="914400">
                          <a:defRPr/>
                        </a:pPr>
                        <a:endParaRPr lang="en-GB" kern="0">
                          <a:solidFill>
                            <a:sysClr val="windowText" lastClr="000000"/>
                          </a:solidFill>
                          <a:ea typeface="ＭＳ Ｐゴシック" charset="0"/>
                          <a:cs typeface="Arial" charset="0"/>
                        </a:endParaRPr>
                      </a:p>
                    </p:txBody>
                  </p:sp>
                </p:grpSp>
              </p:grpSp>
            </p:grpSp>
          </p:grpSp>
        </p:grpSp>
        <p:sp>
          <p:nvSpPr>
            <p:cNvPr id="580" name="object 28">
              <a:extLst>
                <a:ext uri="{FF2B5EF4-FFF2-40B4-BE49-F238E27FC236}">
                  <a16:creationId xmlns:a16="http://schemas.microsoft.com/office/drawing/2014/main" id="{FCA827D8-32C1-647B-6CA2-4F18668F076D}"/>
                </a:ext>
              </a:extLst>
            </p:cNvPr>
            <p:cNvSpPr txBox="1"/>
            <p:nvPr/>
          </p:nvSpPr>
          <p:spPr>
            <a:xfrm>
              <a:off x="4879957" y="1506348"/>
              <a:ext cx="1181155" cy="580286"/>
            </a:xfrm>
            <a:prstGeom prst="rect">
              <a:avLst/>
            </a:prstGeom>
          </p:spPr>
          <p:txBody>
            <a:bodyPr vert="horz" wrap="square" lIns="0" tIns="26034" rIns="0" bIns="0" rtlCol="0">
              <a:spAutoFit/>
            </a:bodyPr>
            <a:lstStyle/>
            <a:p>
              <a:pPr marL="12700" defTabSz="914400">
                <a:spcBef>
                  <a:spcPts val="204"/>
                </a:spcBef>
                <a:defRPr/>
              </a:pPr>
              <a:r>
                <a:rPr lang="en-GB" sz="1200" kern="0" spc="-10">
                  <a:solidFill>
                    <a:prstClr val="black"/>
                  </a:solidFill>
                  <a:latin typeface="Franklin Gothic Demi" panose="020B0703020102020204" pitchFamily="34" charset="0"/>
                  <a:ea typeface="ＭＳ Ｐゴシック" charset="0"/>
                  <a:cs typeface="Franklin Gothic ATF"/>
                </a:rPr>
                <a:t>Terna </a:t>
              </a:r>
              <a:r>
                <a:rPr lang="en-GB" sz="1200" kern="0" spc="-10" err="1">
                  <a:solidFill>
                    <a:prstClr val="black"/>
                  </a:solidFill>
                  <a:latin typeface="Franklin Gothic Demi" panose="020B0703020102020204" pitchFamily="34" charset="0"/>
                  <a:ea typeface="ＭＳ Ｐゴシック" charset="0"/>
                  <a:cs typeface="Franklin Gothic ATF"/>
                </a:rPr>
                <a:t>Rachoula</a:t>
              </a:r>
              <a:r>
                <a:rPr lang="en-GB" sz="1200" kern="0" spc="-10">
                  <a:solidFill>
                    <a:prstClr val="black"/>
                  </a:solidFill>
                  <a:latin typeface="Franklin Gothic Demi" panose="020B0703020102020204" pitchFamily="34" charset="0"/>
                  <a:ea typeface="ＭＳ Ｐゴシック" charset="0"/>
                  <a:cs typeface="Franklin Gothic ATF"/>
                </a:rPr>
                <a:t> Wind Farms  </a:t>
              </a:r>
              <a:r>
                <a:rPr lang="en-GB" sz="1000" kern="0" spc="-10">
                  <a:solidFill>
                    <a:prstClr val="black"/>
                  </a:solidFill>
                  <a:latin typeface="Franklin Gothic Demi" panose="020B0703020102020204" pitchFamily="34" charset="0"/>
                  <a:ea typeface="ＭＳ Ｐゴシック" charset="0"/>
                  <a:cs typeface="Franklin Gothic ATF"/>
                </a:rPr>
                <a:t>(2023)</a:t>
              </a:r>
              <a:r>
                <a:rPr lang="en-GB" sz="1200" kern="0" spc="-10">
                  <a:solidFill>
                    <a:prstClr val="black"/>
                  </a:solidFill>
                  <a:latin typeface="Franklin Gothic Demi" panose="020B0703020102020204" pitchFamily="34" charset="0"/>
                  <a:ea typeface="ＭＳ Ｐゴシック" charset="0"/>
                  <a:cs typeface="Franklin Gothic ATF"/>
                </a:rPr>
                <a:t> </a:t>
              </a:r>
              <a:endParaRPr lang="en-GB" sz="1200" kern="0">
                <a:solidFill>
                  <a:prstClr val="black"/>
                </a:solidFill>
                <a:latin typeface="Franklin Gothic Demi" panose="020B0703020102020204" pitchFamily="34" charset="0"/>
                <a:ea typeface="ＭＳ Ｐゴシック" charset="0"/>
                <a:cs typeface="Franklin Gothic ATF"/>
              </a:endParaRPr>
            </a:p>
          </p:txBody>
        </p:sp>
      </p:grpSp>
      <p:grpSp>
        <p:nvGrpSpPr>
          <p:cNvPr id="971" name="Group 970">
            <a:extLst>
              <a:ext uri="{FF2B5EF4-FFF2-40B4-BE49-F238E27FC236}">
                <a16:creationId xmlns:a16="http://schemas.microsoft.com/office/drawing/2014/main" id="{1C88F406-D1E0-8CA7-0055-4B75830E5409}"/>
              </a:ext>
            </a:extLst>
          </p:cNvPr>
          <p:cNvGrpSpPr/>
          <p:nvPr/>
        </p:nvGrpSpPr>
        <p:grpSpPr>
          <a:xfrm>
            <a:off x="3749734" y="3343780"/>
            <a:ext cx="749153" cy="760662"/>
            <a:chOff x="4299626" y="3393410"/>
            <a:chExt cx="539766" cy="548058"/>
          </a:xfrm>
        </p:grpSpPr>
        <p:grpSp>
          <p:nvGrpSpPr>
            <p:cNvPr id="972" name="Graphic 49">
              <a:extLst>
                <a:ext uri="{FF2B5EF4-FFF2-40B4-BE49-F238E27FC236}">
                  <a16:creationId xmlns:a16="http://schemas.microsoft.com/office/drawing/2014/main" id="{F6EE9BB8-B079-4665-1072-B9DB9DD65BD1}"/>
                </a:ext>
              </a:extLst>
            </p:cNvPr>
            <p:cNvGrpSpPr/>
            <p:nvPr/>
          </p:nvGrpSpPr>
          <p:grpSpPr>
            <a:xfrm>
              <a:off x="4372234" y="3393410"/>
              <a:ext cx="226044" cy="190962"/>
              <a:chOff x="4396044" y="3417220"/>
              <a:chExt cx="226044" cy="190962"/>
            </a:xfrm>
            <a:solidFill>
              <a:srgbClr val="00AE9E"/>
            </a:solidFill>
          </p:grpSpPr>
          <p:grpSp>
            <p:nvGrpSpPr>
              <p:cNvPr id="1038" name="Graphic 49">
                <a:extLst>
                  <a:ext uri="{FF2B5EF4-FFF2-40B4-BE49-F238E27FC236}">
                    <a16:creationId xmlns:a16="http://schemas.microsoft.com/office/drawing/2014/main" id="{14164583-F294-7E1A-3A80-4C5E3B52363A}"/>
                  </a:ext>
                </a:extLst>
              </p:cNvPr>
              <p:cNvGrpSpPr/>
              <p:nvPr/>
            </p:nvGrpSpPr>
            <p:grpSpPr>
              <a:xfrm>
                <a:off x="4396044" y="3516395"/>
                <a:ext cx="57538" cy="57538"/>
                <a:chOff x="4396044" y="3516395"/>
                <a:chExt cx="57538" cy="57538"/>
              </a:xfrm>
              <a:grpFill/>
            </p:grpSpPr>
            <p:sp>
              <p:nvSpPr>
                <p:cNvPr id="1060" name="Free-form: Shape 1059">
                  <a:extLst>
                    <a:ext uri="{FF2B5EF4-FFF2-40B4-BE49-F238E27FC236}">
                      <a16:creationId xmlns:a16="http://schemas.microsoft.com/office/drawing/2014/main" id="{15C2812F-6160-B0DE-DCA9-D242C46CAC0F}"/>
                    </a:ext>
                  </a:extLst>
                </p:cNvPr>
                <p:cNvSpPr/>
                <p:nvPr/>
              </p:nvSpPr>
              <p:spPr>
                <a:xfrm>
                  <a:off x="4396044" y="3516395"/>
                  <a:ext cx="57538" cy="57538"/>
                </a:xfrm>
                <a:custGeom>
                  <a:avLst/>
                  <a:gdLst>
                    <a:gd name="connsiteX0" fmla="*/ 28769 w 57538"/>
                    <a:gd name="connsiteY0" fmla="*/ 57538 h 57538"/>
                    <a:gd name="connsiteX1" fmla="*/ 0 w 57538"/>
                    <a:gd name="connsiteY1" fmla="*/ 28769 h 57538"/>
                    <a:gd name="connsiteX2" fmla="*/ 28769 w 57538"/>
                    <a:gd name="connsiteY2" fmla="*/ 0 h 57538"/>
                    <a:gd name="connsiteX3" fmla="*/ 57538 w 57538"/>
                    <a:gd name="connsiteY3" fmla="*/ 28769 h 57538"/>
                    <a:gd name="connsiteX4" fmla="*/ 28769 w 57538"/>
                    <a:gd name="connsiteY4" fmla="*/ 57538 h 57538"/>
                    <a:gd name="connsiteX5" fmla="*/ 28769 w 57538"/>
                    <a:gd name="connsiteY5" fmla="*/ 10960 h 57538"/>
                    <a:gd name="connsiteX6" fmla="*/ 9590 w 57538"/>
                    <a:gd name="connsiteY6" fmla="*/ 30139 h 57538"/>
                    <a:gd name="connsiteX7" fmla="*/ 28769 w 57538"/>
                    <a:gd name="connsiteY7" fmla="*/ 49319 h 57538"/>
                    <a:gd name="connsiteX8" fmla="*/ 47949 w 57538"/>
                    <a:gd name="connsiteY8" fmla="*/ 30139 h 57538"/>
                    <a:gd name="connsiteX9" fmla="*/ 28769 w 57538"/>
                    <a:gd name="connsiteY9" fmla="*/ 10960 h 5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38" h="57538">
                      <a:moveTo>
                        <a:pt x="28769" y="57538"/>
                      </a:moveTo>
                      <a:cubicBezTo>
                        <a:pt x="13700" y="57538"/>
                        <a:pt x="0" y="45209"/>
                        <a:pt x="0" y="28769"/>
                      </a:cubicBezTo>
                      <a:cubicBezTo>
                        <a:pt x="0" y="12330"/>
                        <a:pt x="12330" y="0"/>
                        <a:pt x="28769" y="0"/>
                      </a:cubicBezTo>
                      <a:cubicBezTo>
                        <a:pt x="45209" y="0"/>
                        <a:pt x="57538" y="12330"/>
                        <a:pt x="57538" y="28769"/>
                      </a:cubicBezTo>
                      <a:cubicBezTo>
                        <a:pt x="57538" y="45209"/>
                        <a:pt x="45209" y="57538"/>
                        <a:pt x="28769" y="57538"/>
                      </a:cubicBezTo>
                      <a:close/>
                      <a:moveTo>
                        <a:pt x="28769" y="10960"/>
                      </a:moveTo>
                      <a:cubicBezTo>
                        <a:pt x="17810" y="10960"/>
                        <a:pt x="9590" y="19179"/>
                        <a:pt x="9590" y="30139"/>
                      </a:cubicBezTo>
                      <a:cubicBezTo>
                        <a:pt x="9590" y="41099"/>
                        <a:pt x="17810" y="49319"/>
                        <a:pt x="28769" y="49319"/>
                      </a:cubicBezTo>
                      <a:cubicBezTo>
                        <a:pt x="39729" y="49319"/>
                        <a:pt x="47949" y="41099"/>
                        <a:pt x="47949" y="30139"/>
                      </a:cubicBezTo>
                      <a:cubicBezTo>
                        <a:pt x="47949" y="19179"/>
                        <a:pt x="39729" y="10960"/>
                        <a:pt x="28769" y="10960"/>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61" name="Free-form: Shape 1060">
                  <a:extLst>
                    <a:ext uri="{FF2B5EF4-FFF2-40B4-BE49-F238E27FC236}">
                      <a16:creationId xmlns:a16="http://schemas.microsoft.com/office/drawing/2014/main" id="{91E66B93-C250-AC78-EDD8-242F29FC223B}"/>
                    </a:ext>
                  </a:extLst>
                </p:cNvPr>
                <p:cNvSpPr/>
                <p:nvPr/>
              </p:nvSpPr>
              <p:spPr>
                <a:xfrm>
                  <a:off x="4426183" y="3532835"/>
                  <a:ext cx="15069" cy="16439"/>
                </a:xfrm>
                <a:custGeom>
                  <a:avLst/>
                  <a:gdLst>
                    <a:gd name="connsiteX0" fmla="*/ 9590 w 15069"/>
                    <a:gd name="connsiteY0" fmla="*/ 15070 h 16439"/>
                    <a:gd name="connsiteX1" fmla="*/ 4110 w 15069"/>
                    <a:gd name="connsiteY1" fmla="*/ 9590 h 16439"/>
                    <a:gd name="connsiteX2" fmla="*/ 4110 w 15069"/>
                    <a:gd name="connsiteY2" fmla="*/ 9590 h 16439"/>
                    <a:gd name="connsiteX3" fmla="*/ 0 w 15069"/>
                    <a:gd name="connsiteY3" fmla="*/ 4110 h 16439"/>
                    <a:gd name="connsiteX4" fmla="*/ 5480 w 15069"/>
                    <a:gd name="connsiteY4" fmla="*/ 0 h 16439"/>
                    <a:gd name="connsiteX5" fmla="*/ 15070 w 15069"/>
                    <a:gd name="connsiteY5" fmla="*/ 10960 h 16439"/>
                    <a:gd name="connsiteX6" fmla="*/ 9590 w 15069"/>
                    <a:gd name="connsiteY6" fmla="*/ 16440 h 1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 h="16439">
                      <a:moveTo>
                        <a:pt x="9590" y="15070"/>
                      </a:moveTo>
                      <a:cubicBezTo>
                        <a:pt x="6850" y="15070"/>
                        <a:pt x="4110" y="12330"/>
                        <a:pt x="4110" y="9590"/>
                      </a:cubicBezTo>
                      <a:cubicBezTo>
                        <a:pt x="4110" y="6850"/>
                        <a:pt x="4110" y="9590"/>
                        <a:pt x="4110" y="9590"/>
                      </a:cubicBezTo>
                      <a:cubicBezTo>
                        <a:pt x="1370" y="9590"/>
                        <a:pt x="0" y="6850"/>
                        <a:pt x="0" y="4110"/>
                      </a:cubicBezTo>
                      <a:cubicBezTo>
                        <a:pt x="0" y="1370"/>
                        <a:pt x="2740" y="0"/>
                        <a:pt x="5480" y="0"/>
                      </a:cubicBezTo>
                      <a:cubicBezTo>
                        <a:pt x="10960" y="0"/>
                        <a:pt x="15070" y="5480"/>
                        <a:pt x="15070" y="10960"/>
                      </a:cubicBezTo>
                      <a:cubicBezTo>
                        <a:pt x="15070" y="16440"/>
                        <a:pt x="12330" y="16440"/>
                        <a:pt x="9590" y="16440"/>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1039" name="Graphic 49">
                <a:extLst>
                  <a:ext uri="{FF2B5EF4-FFF2-40B4-BE49-F238E27FC236}">
                    <a16:creationId xmlns:a16="http://schemas.microsoft.com/office/drawing/2014/main" id="{85C2B4AF-7DDA-A576-E4A7-B02F29007E1F}"/>
                  </a:ext>
                </a:extLst>
              </p:cNvPr>
              <p:cNvGrpSpPr/>
              <p:nvPr/>
            </p:nvGrpSpPr>
            <p:grpSpPr>
              <a:xfrm>
                <a:off x="4427553" y="3449267"/>
                <a:ext cx="49318" cy="49318"/>
                <a:chOff x="4427553" y="3449267"/>
                <a:chExt cx="49318" cy="49318"/>
              </a:xfrm>
              <a:grpFill/>
            </p:grpSpPr>
            <p:sp>
              <p:nvSpPr>
                <p:cNvPr id="1058" name="Free-form: Shape 1057">
                  <a:extLst>
                    <a:ext uri="{FF2B5EF4-FFF2-40B4-BE49-F238E27FC236}">
                      <a16:creationId xmlns:a16="http://schemas.microsoft.com/office/drawing/2014/main" id="{0CDF5389-8E6F-5514-938E-EAE574C7D688}"/>
                    </a:ext>
                  </a:extLst>
                </p:cNvPr>
                <p:cNvSpPr/>
                <p:nvPr/>
              </p:nvSpPr>
              <p:spPr>
                <a:xfrm>
                  <a:off x="4427553" y="3449267"/>
                  <a:ext cx="49318" cy="49318"/>
                </a:xfrm>
                <a:custGeom>
                  <a:avLst/>
                  <a:gdLst>
                    <a:gd name="connsiteX0" fmla="*/ 24659 w 49318"/>
                    <a:gd name="connsiteY0" fmla="*/ 49319 h 49318"/>
                    <a:gd name="connsiteX1" fmla="*/ 0 w 49318"/>
                    <a:gd name="connsiteY1" fmla="*/ 24659 h 49318"/>
                    <a:gd name="connsiteX2" fmla="*/ 24659 w 49318"/>
                    <a:gd name="connsiteY2" fmla="*/ 0 h 49318"/>
                    <a:gd name="connsiteX3" fmla="*/ 49319 w 49318"/>
                    <a:gd name="connsiteY3" fmla="*/ 24659 h 49318"/>
                    <a:gd name="connsiteX4" fmla="*/ 24659 w 49318"/>
                    <a:gd name="connsiteY4" fmla="*/ 49319 h 49318"/>
                    <a:gd name="connsiteX5" fmla="*/ 24659 w 49318"/>
                    <a:gd name="connsiteY5" fmla="*/ 9590 h 49318"/>
                    <a:gd name="connsiteX6" fmla="*/ 9590 w 49318"/>
                    <a:gd name="connsiteY6" fmla="*/ 24659 h 49318"/>
                    <a:gd name="connsiteX7" fmla="*/ 24659 w 49318"/>
                    <a:gd name="connsiteY7" fmla="*/ 39729 h 49318"/>
                    <a:gd name="connsiteX8" fmla="*/ 39729 w 49318"/>
                    <a:gd name="connsiteY8" fmla="*/ 24659 h 49318"/>
                    <a:gd name="connsiteX9" fmla="*/ 24659 w 49318"/>
                    <a:gd name="connsiteY9" fmla="*/ 9590 h 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318" h="49318">
                      <a:moveTo>
                        <a:pt x="24659" y="49319"/>
                      </a:moveTo>
                      <a:cubicBezTo>
                        <a:pt x="10960" y="49319"/>
                        <a:pt x="0" y="38359"/>
                        <a:pt x="0" y="24659"/>
                      </a:cubicBezTo>
                      <a:cubicBezTo>
                        <a:pt x="0" y="10960"/>
                        <a:pt x="10960" y="0"/>
                        <a:pt x="24659" y="0"/>
                      </a:cubicBezTo>
                      <a:cubicBezTo>
                        <a:pt x="38359" y="0"/>
                        <a:pt x="49319" y="10960"/>
                        <a:pt x="49319" y="24659"/>
                      </a:cubicBezTo>
                      <a:cubicBezTo>
                        <a:pt x="49319" y="38359"/>
                        <a:pt x="38359" y="49319"/>
                        <a:pt x="24659" y="49319"/>
                      </a:cubicBezTo>
                      <a:close/>
                      <a:moveTo>
                        <a:pt x="24659" y="9590"/>
                      </a:moveTo>
                      <a:cubicBezTo>
                        <a:pt x="16440" y="9590"/>
                        <a:pt x="9590" y="16440"/>
                        <a:pt x="9590" y="24659"/>
                      </a:cubicBezTo>
                      <a:cubicBezTo>
                        <a:pt x="9590" y="32879"/>
                        <a:pt x="16440" y="39729"/>
                        <a:pt x="24659" y="39729"/>
                      </a:cubicBezTo>
                      <a:cubicBezTo>
                        <a:pt x="32879" y="39729"/>
                        <a:pt x="39729" y="32879"/>
                        <a:pt x="39729" y="24659"/>
                      </a:cubicBezTo>
                      <a:cubicBezTo>
                        <a:pt x="39729" y="16440"/>
                        <a:pt x="32879" y="9590"/>
                        <a:pt x="24659" y="9590"/>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59" name="Free-form: Shape 1058">
                  <a:extLst>
                    <a:ext uri="{FF2B5EF4-FFF2-40B4-BE49-F238E27FC236}">
                      <a16:creationId xmlns:a16="http://schemas.microsoft.com/office/drawing/2014/main" id="{AA86F873-2E09-6DF9-C2DD-0AFC89036C46}"/>
                    </a:ext>
                  </a:extLst>
                </p:cNvPr>
                <p:cNvSpPr/>
                <p:nvPr/>
              </p:nvSpPr>
              <p:spPr>
                <a:xfrm>
                  <a:off x="4454952" y="3463799"/>
                  <a:ext cx="12329" cy="16977"/>
                </a:xfrm>
                <a:custGeom>
                  <a:avLst/>
                  <a:gdLst>
                    <a:gd name="connsiteX0" fmla="*/ 6850 w 12329"/>
                    <a:gd name="connsiteY0" fmla="*/ 16977 h 16977"/>
                    <a:gd name="connsiteX1" fmla="*/ 4110 w 12329"/>
                    <a:gd name="connsiteY1" fmla="*/ 16977 h 16977"/>
                    <a:gd name="connsiteX2" fmla="*/ 2740 w 12329"/>
                    <a:gd name="connsiteY2" fmla="*/ 10127 h 16977"/>
                    <a:gd name="connsiteX3" fmla="*/ 0 w 12329"/>
                    <a:gd name="connsiteY3" fmla="*/ 3277 h 16977"/>
                    <a:gd name="connsiteX4" fmla="*/ 6850 w 12329"/>
                    <a:gd name="connsiteY4" fmla="*/ 537 h 16977"/>
                    <a:gd name="connsiteX5" fmla="*/ 12330 w 12329"/>
                    <a:gd name="connsiteY5" fmla="*/ 6017 h 16977"/>
                    <a:gd name="connsiteX6" fmla="*/ 12330 w 12329"/>
                    <a:gd name="connsiteY6" fmla="*/ 14237 h 16977"/>
                    <a:gd name="connsiteX7" fmla="*/ 8220 w 12329"/>
                    <a:gd name="connsiteY7" fmla="*/ 16977 h 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9" h="16977">
                      <a:moveTo>
                        <a:pt x="6850" y="16977"/>
                      </a:moveTo>
                      <a:cubicBezTo>
                        <a:pt x="6850" y="16977"/>
                        <a:pt x="5480" y="16977"/>
                        <a:pt x="4110" y="16977"/>
                      </a:cubicBezTo>
                      <a:cubicBezTo>
                        <a:pt x="1370" y="16977"/>
                        <a:pt x="1370" y="12867"/>
                        <a:pt x="2740" y="10127"/>
                      </a:cubicBezTo>
                      <a:cubicBezTo>
                        <a:pt x="0" y="10127"/>
                        <a:pt x="0" y="6017"/>
                        <a:pt x="0" y="3277"/>
                      </a:cubicBezTo>
                      <a:cubicBezTo>
                        <a:pt x="0" y="537"/>
                        <a:pt x="4110" y="-833"/>
                        <a:pt x="6850" y="537"/>
                      </a:cubicBezTo>
                      <a:cubicBezTo>
                        <a:pt x="9590" y="537"/>
                        <a:pt x="10960" y="3277"/>
                        <a:pt x="12330" y="6017"/>
                      </a:cubicBezTo>
                      <a:cubicBezTo>
                        <a:pt x="12330" y="8757"/>
                        <a:pt x="12330" y="11497"/>
                        <a:pt x="12330" y="14237"/>
                      </a:cubicBezTo>
                      <a:cubicBezTo>
                        <a:pt x="12330" y="15607"/>
                        <a:pt x="9590" y="16977"/>
                        <a:pt x="8220" y="16977"/>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1040" name="Graphic 49">
                <a:extLst>
                  <a:ext uri="{FF2B5EF4-FFF2-40B4-BE49-F238E27FC236}">
                    <a16:creationId xmlns:a16="http://schemas.microsoft.com/office/drawing/2014/main" id="{00123BD9-99EB-549A-76A0-B449BFD2A8F2}"/>
                  </a:ext>
                </a:extLst>
              </p:cNvPr>
              <p:cNvGrpSpPr/>
              <p:nvPr/>
            </p:nvGrpSpPr>
            <p:grpSpPr>
              <a:xfrm>
                <a:off x="4474132" y="3547904"/>
                <a:ext cx="60278" cy="60278"/>
                <a:chOff x="4474132" y="3547904"/>
                <a:chExt cx="60278" cy="60278"/>
              </a:xfrm>
              <a:grpFill/>
            </p:grpSpPr>
            <p:sp>
              <p:nvSpPr>
                <p:cNvPr id="1056" name="Free-form: Shape 1055">
                  <a:extLst>
                    <a:ext uri="{FF2B5EF4-FFF2-40B4-BE49-F238E27FC236}">
                      <a16:creationId xmlns:a16="http://schemas.microsoft.com/office/drawing/2014/main" id="{03A1C450-CB25-2F07-CDFF-A13C661C588F}"/>
                    </a:ext>
                  </a:extLst>
                </p:cNvPr>
                <p:cNvSpPr/>
                <p:nvPr/>
              </p:nvSpPr>
              <p:spPr>
                <a:xfrm>
                  <a:off x="4474132" y="3547904"/>
                  <a:ext cx="60278" cy="60278"/>
                </a:xfrm>
                <a:custGeom>
                  <a:avLst/>
                  <a:gdLst>
                    <a:gd name="connsiteX0" fmla="*/ 30139 w 60278"/>
                    <a:gd name="connsiteY0" fmla="*/ 60278 h 60278"/>
                    <a:gd name="connsiteX1" fmla="*/ 0 w 60278"/>
                    <a:gd name="connsiteY1" fmla="*/ 30139 h 60278"/>
                    <a:gd name="connsiteX2" fmla="*/ 30139 w 60278"/>
                    <a:gd name="connsiteY2" fmla="*/ 0 h 60278"/>
                    <a:gd name="connsiteX3" fmla="*/ 60278 w 60278"/>
                    <a:gd name="connsiteY3" fmla="*/ 30139 h 60278"/>
                    <a:gd name="connsiteX4" fmla="*/ 30139 w 60278"/>
                    <a:gd name="connsiteY4" fmla="*/ 60278 h 60278"/>
                    <a:gd name="connsiteX5" fmla="*/ 30139 w 60278"/>
                    <a:gd name="connsiteY5" fmla="*/ 9590 h 60278"/>
                    <a:gd name="connsiteX6" fmla="*/ 9590 w 60278"/>
                    <a:gd name="connsiteY6" fmla="*/ 30139 h 60278"/>
                    <a:gd name="connsiteX7" fmla="*/ 30139 w 60278"/>
                    <a:gd name="connsiteY7" fmla="*/ 50689 h 60278"/>
                    <a:gd name="connsiteX8" fmla="*/ 50689 w 60278"/>
                    <a:gd name="connsiteY8" fmla="*/ 30139 h 60278"/>
                    <a:gd name="connsiteX9" fmla="*/ 30139 w 60278"/>
                    <a:gd name="connsiteY9" fmla="*/ 9590 h 6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78" h="60278">
                      <a:moveTo>
                        <a:pt x="30139" y="60278"/>
                      </a:moveTo>
                      <a:cubicBezTo>
                        <a:pt x="13700" y="60278"/>
                        <a:pt x="0" y="46579"/>
                        <a:pt x="0" y="30139"/>
                      </a:cubicBezTo>
                      <a:cubicBezTo>
                        <a:pt x="0" y="13700"/>
                        <a:pt x="13700" y="0"/>
                        <a:pt x="30139" y="0"/>
                      </a:cubicBezTo>
                      <a:cubicBezTo>
                        <a:pt x="46579" y="0"/>
                        <a:pt x="60278" y="13700"/>
                        <a:pt x="60278" y="30139"/>
                      </a:cubicBezTo>
                      <a:cubicBezTo>
                        <a:pt x="60278" y="46579"/>
                        <a:pt x="46579" y="60278"/>
                        <a:pt x="30139" y="60278"/>
                      </a:cubicBezTo>
                      <a:close/>
                      <a:moveTo>
                        <a:pt x="30139" y="9590"/>
                      </a:moveTo>
                      <a:cubicBezTo>
                        <a:pt x="19180" y="9590"/>
                        <a:pt x="9590" y="19179"/>
                        <a:pt x="9590" y="30139"/>
                      </a:cubicBezTo>
                      <a:cubicBezTo>
                        <a:pt x="9590" y="41099"/>
                        <a:pt x="19180" y="50689"/>
                        <a:pt x="30139" y="50689"/>
                      </a:cubicBezTo>
                      <a:cubicBezTo>
                        <a:pt x="41099" y="50689"/>
                        <a:pt x="50689" y="41099"/>
                        <a:pt x="50689" y="30139"/>
                      </a:cubicBezTo>
                      <a:cubicBezTo>
                        <a:pt x="50689" y="19179"/>
                        <a:pt x="41099" y="9590"/>
                        <a:pt x="30139" y="9590"/>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57" name="Free-form: Shape 1056">
                  <a:extLst>
                    <a:ext uri="{FF2B5EF4-FFF2-40B4-BE49-F238E27FC236}">
                      <a16:creationId xmlns:a16="http://schemas.microsoft.com/office/drawing/2014/main" id="{C56BA5D3-464B-7DCD-8FC0-112E87971773}"/>
                    </a:ext>
                  </a:extLst>
                </p:cNvPr>
                <p:cNvSpPr/>
                <p:nvPr/>
              </p:nvSpPr>
              <p:spPr>
                <a:xfrm>
                  <a:off x="4505641" y="3562974"/>
                  <a:ext cx="15069" cy="16439"/>
                </a:xfrm>
                <a:custGeom>
                  <a:avLst/>
                  <a:gdLst>
                    <a:gd name="connsiteX0" fmla="*/ 9590 w 15069"/>
                    <a:gd name="connsiteY0" fmla="*/ 16440 h 16439"/>
                    <a:gd name="connsiteX1" fmla="*/ 4110 w 15069"/>
                    <a:gd name="connsiteY1" fmla="*/ 10960 h 16439"/>
                    <a:gd name="connsiteX2" fmla="*/ 4110 w 15069"/>
                    <a:gd name="connsiteY2" fmla="*/ 9590 h 16439"/>
                    <a:gd name="connsiteX3" fmla="*/ 0 w 15069"/>
                    <a:gd name="connsiteY3" fmla="*/ 4110 h 16439"/>
                    <a:gd name="connsiteX4" fmla="*/ 5480 w 15069"/>
                    <a:gd name="connsiteY4" fmla="*/ 0 h 16439"/>
                    <a:gd name="connsiteX5" fmla="*/ 15070 w 15069"/>
                    <a:gd name="connsiteY5" fmla="*/ 10960 h 16439"/>
                    <a:gd name="connsiteX6" fmla="*/ 9590 w 15069"/>
                    <a:gd name="connsiteY6" fmla="*/ 16440 h 1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 h="16439">
                      <a:moveTo>
                        <a:pt x="9590" y="16440"/>
                      </a:moveTo>
                      <a:cubicBezTo>
                        <a:pt x="6850" y="16440"/>
                        <a:pt x="4110" y="13700"/>
                        <a:pt x="4110" y="10960"/>
                      </a:cubicBezTo>
                      <a:cubicBezTo>
                        <a:pt x="4110" y="8220"/>
                        <a:pt x="4110" y="9590"/>
                        <a:pt x="4110" y="9590"/>
                      </a:cubicBezTo>
                      <a:cubicBezTo>
                        <a:pt x="1370" y="9590"/>
                        <a:pt x="0" y="6850"/>
                        <a:pt x="0" y="4110"/>
                      </a:cubicBezTo>
                      <a:cubicBezTo>
                        <a:pt x="0" y="1370"/>
                        <a:pt x="2740" y="0"/>
                        <a:pt x="5480" y="0"/>
                      </a:cubicBezTo>
                      <a:cubicBezTo>
                        <a:pt x="10960" y="0"/>
                        <a:pt x="15070" y="5480"/>
                        <a:pt x="15070" y="10960"/>
                      </a:cubicBezTo>
                      <a:cubicBezTo>
                        <a:pt x="15070" y="16440"/>
                        <a:pt x="12330" y="16440"/>
                        <a:pt x="9590" y="16440"/>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sp>
            <p:nvSpPr>
              <p:cNvPr id="1041" name="Free-form: Shape 1040">
                <a:extLst>
                  <a:ext uri="{FF2B5EF4-FFF2-40B4-BE49-F238E27FC236}">
                    <a16:creationId xmlns:a16="http://schemas.microsoft.com/office/drawing/2014/main" id="{8C097130-0FC9-9B0D-B68B-05634AC82A13}"/>
                  </a:ext>
                </a:extLst>
              </p:cNvPr>
              <p:cNvSpPr/>
              <p:nvPr/>
            </p:nvSpPr>
            <p:spPr>
              <a:xfrm rot="-4505999">
                <a:off x="4420227" y="3503469"/>
                <a:ext cx="32879" cy="9589"/>
              </a:xfrm>
              <a:custGeom>
                <a:avLst/>
                <a:gdLst>
                  <a:gd name="connsiteX0" fmla="*/ 0 w 32879"/>
                  <a:gd name="connsiteY0" fmla="*/ 0 h 9589"/>
                  <a:gd name="connsiteX1" fmla="*/ 32879 w 32879"/>
                  <a:gd name="connsiteY1" fmla="*/ 0 h 9589"/>
                  <a:gd name="connsiteX2" fmla="*/ 32879 w 32879"/>
                  <a:gd name="connsiteY2" fmla="*/ 9590 h 9589"/>
                  <a:gd name="connsiteX3" fmla="*/ 0 w 32879"/>
                  <a:gd name="connsiteY3" fmla="*/ 9590 h 9589"/>
                </a:gdLst>
                <a:ahLst/>
                <a:cxnLst>
                  <a:cxn ang="0">
                    <a:pos x="connsiteX0" y="connsiteY0"/>
                  </a:cxn>
                  <a:cxn ang="0">
                    <a:pos x="connsiteX1" y="connsiteY1"/>
                  </a:cxn>
                  <a:cxn ang="0">
                    <a:pos x="connsiteX2" y="connsiteY2"/>
                  </a:cxn>
                  <a:cxn ang="0">
                    <a:pos x="connsiteX3" y="connsiteY3"/>
                  </a:cxn>
                </a:cxnLst>
                <a:rect l="l" t="t" r="r" b="b"/>
                <a:pathLst>
                  <a:path w="32879" h="9589">
                    <a:moveTo>
                      <a:pt x="0" y="0"/>
                    </a:moveTo>
                    <a:lnTo>
                      <a:pt x="32879" y="0"/>
                    </a:lnTo>
                    <a:lnTo>
                      <a:pt x="32879" y="9590"/>
                    </a:lnTo>
                    <a:lnTo>
                      <a:pt x="0" y="9590"/>
                    </a:ln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42" name="Free-form: Shape 1041">
                <a:extLst>
                  <a:ext uri="{FF2B5EF4-FFF2-40B4-BE49-F238E27FC236}">
                    <a16:creationId xmlns:a16="http://schemas.microsoft.com/office/drawing/2014/main" id="{5204C383-3B28-3EFA-AA67-6B529B8576CB}"/>
                  </a:ext>
                </a:extLst>
              </p:cNvPr>
              <p:cNvSpPr/>
              <p:nvPr/>
            </p:nvSpPr>
            <p:spPr>
              <a:xfrm rot="-1152002">
                <a:off x="4469127" y="3450033"/>
                <a:ext cx="46578" cy="9589"/>
              </a:xfrm>
              <a:custGeom>
                <a:avLst/>
                <a:gdLst>
                  <a:gd name="connsiteX0" fmla="*/ 0 w 46578"/>
                  <a:gd name="connsiteY0" fmla="*/ 0 h 9589"/>
                  <a:gd name="connsiteX1" fmla="*/ 46579 w 46578"/>
                  <a:gd name="connsiteY1" fmla="*/ 0 h 9589"/>
                  <a:gd name="connsiteX2" fmla="*/ 46579 w 46578"/>
                  <a:gd name="connsiteY2" fmla="*/ 9590 h 9589"/>
                  <a:gd name="connsiteX3" fmla="*/ 0 w 46578"/>
                  <a:gd name="connsiteY3" fmla="*/ 9590 h 9589"/>
                </a:gdLst>
                <a:ahLst/>
                <a:cxnLst>
                  <a:cxn ang="0">
                    <a:pos x="connsiteX0" y="connsiteY0"/>
                  </a:cxn>
                  <a:cxn ang="0">
                    <a:pos x="connsiteX1" y="connsiteY1"/>
                  </a:cxn>
                  <a:cxn ang="0">
                    <a:pos x="connsiteX2" y="connsiteY2"/>
                  </a:cxn>
                  <a:cxn ang="0">
                    <a:pos x="connsiteX3" y="connsiteY3"/>
                  </a:cxn>
                </a:cxnLst>
                <a:rect l="l" t="t" r="r" b="b"/>
                <a:pathLst>
                  <a:path w="46578" h="9589">
                    <a:moveTo>
                      <a:pt x="0" y="0"/>
                    </a:moveTo>
                    <a:lnTo>
                      <a:pt x="46579" y="0"/>
                    </a:lnTo>
                    <a:lnTo>
                      <a:pt x="46579" y="9590"/>
                    </a:lnTo>
                    <a:lnTo>
                      <a:pt x="0" y="9590"/>
                    </a:ln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nvGrpSpPr>
              <p:cNvPr id="1043" name="Graphic 49">
                <a:extLst>
                  <a:ext uri="{FF2B5EF4-FFF2-40B4-BE49-F238E27FC236}">
                    <a16:creationId xmlns:a16="http://schemas.microsoft.com/office/drawing/2014/main" id="{71FE3288-2636-8CA8-43AC-B6D3C21CAC94}"/>
                  </a:ext>
                </a:extLst>
              </p:cNvPr>
              <p:cNvGrpSpPr/>
              <p:nvPr/>
            </p:nvGrpSpPr>
            <p:grpSpPr>
              <a:xfrm>
                <a:off x="4552220" y="3510915"/>
                <a:ext cx="60278" cy="60278"/>
                <a:chOff x="4552220" y="3510915"/>
                <a:chExt cx="60278" cy="60278"/>
              </a:xfrm>
              <a:grpFill/>
            </p:grpSpPr>
            <p:sp>
              <p:nvSpPr>
                <p:cNvPr id="1054" name="Free-form: Shape 1053">
                  <a:extLst>
                    <a:ext uri="{FF2B5EF4-FFF2-40B4-BE49-F238E27FC236}">
                      <a16:creationId xmlns:a16="http://schemas.microsoft.com/office/drawing/2014/main" id="{B0BA047C-0636-D837-BA6D-4A8CC8CBBBFF}"/>
                    </a:ext>
                  </a:extLst>
                </p:cNvPr>
                <p:cNvSpPr/>
                <p:nvPr/>
              </p:nvSpPr>
              <p:spPr>
                <a:xfrm>
                  <a:off x="4552220" y="3510915"/>
                  <a:ext cx="60278" cy="60278"/>
                </a:xfrm>
                <a:custGeom>
                  <a:avLst/>
                  <a:gdLst>
                    <a:gd name="connsiteX0" fmla="*/ 30139 w 60278"/>
                    <a:gd name="connsiteY0" fmla="*/ 60278 h 60278"/>
                    <a:gd name="connsiteX1" fmla="*/ 0 w 60278"/>
                    <a:gd name="connsiteY1" fmla="*/ 30139 h 60278"/>
                    <a:gd name="connsiteX2" fmla="*/ 30139 w 60278"/>
                    <a:gd name="connsiteY2" fmla="*/ 0 h 60278"/>
                    <a:gd name="connsiteX3" fmla="*/ 60278 w 60278"/>
                    <a:gd name="connsiteY3" fmla="*/ 30139 h 60278"/>
                    <a:gd name="connsiteX4" fmla="*/ 30139 w 60278"/>
                    <a:gd name="connsiteY4" fmla="*/ 60278 h 60278"/>
                    <a:gd name="connsiteX5" fmla="*/ 30139 w 60278"/>
                    <a:gd name="connsiteY5" fmla="*/ 9590 h 60278"/>
                    <a:gd name="connsiteX6" fmla="*/ 9590 w 60278"/>
                    <a:gd name="connsiteY6" fmla="*/ 30139 h 60278"/>
                    <a:gd name="connsiteX7" fmla="*/ 30139 w 60278"/>
                    <a:gd name="connsiteY7" fmla="*/ 50689 h 60278"/>
                    <a:gd name="connsiteX8" fmla="*/ 50689 w 60278"/>
                    <a:gd name="connsiteY8" fmla="*/ 30139 h 60278"/>
                    <a:gd name="connsiteX9" fmla="*/ 30139 w 60278"/>
                    <a:gd name="connsiteY9" fmla="*/ 9590 h 6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78" h="60278">
                      <a:moveTo>
                        <a:pt x="30139" y="60278"/>
                      </a:moveTo>
                      <a:cubicBezTo>
                        <a:pt x="13700" y="60278"/>
                        <a:pt x="0" y="46579"/>
                        <a:pt x="0" y="30139"/>
                      </a:cubicBezTo>
                      <a:cubicBezTo>
                        <a:pt x="0" y="13700"/>
                        <a:pt x="13700" y="0"/>
                        <a:pt x="30139" y="0"/>
                      </a:cubicBezTo>
                      <a:cubicBezTo>
                        <a:pt x="46579" y="0"/>
                        <a:pt x="60278" y="13700"/>
                        <a:pt x="60278" y="30139"/>
                      </a:cubicBezTo>
                      <a:cubicBezTo>
                        <a:pt x="60278" y="46579"/>
                        <a:pt x="46579" y="60278"/>
                        <a:pt x="30139" y="60278"/>
                      </a:cubicBezTo>
                      <a:close/>
                      <a:moveTo>
                        <a:pt x="30139" y="9590"/>
                      </a:moveTo>
                      <a:cubicBezTo>
                        <a:pt x="19179" y="9590"/>
                        <a:pt x="9590" y="19180"/>
                        <a:pt x="9590" y="30139"/>
                      </a:cubicBezTo>
                      <a:cubicBezTo>
                        <a:pt x="9590" y="41099"/>
                        <a:pt x="19179" y="50689"/>
                        <a:pt x="30139" y="50689"/>
                      </a:cubicBezTo>
                      <a:cubicBezTo>
                        <a:pt x="41099" y="50689"/>
                        <a:pt x="50689" y="41099"/>
                        <a:pt x="50689" y="30139"/>
                      </a:cubicBezTo>
                      <a:cubicBezTo>
                        <a:pt x="50689" y="19180"/>
                        <a:pt x="41099" y="9590"/>
                        <a:pt x="30139" y="9590"/>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55" name="Free-form: Shape 1054">
                  <a:extLst>
                    <a:ext uri="{FF2B5EF4-FFF2-40B4-BE49-F238E27FC236}">
                      <a16:creationId xmlns:a16="http://schemas.microsoft.com/office/drawing/2014/main" id="{485F414E-CA33-67C5-5E59-CF07C3628B5C}"/>
                    </a:ext>
                  </a:extLst>
                </p:cNvPr>
                <p:cNvSpPr/>
                <p:nvPr/>
              </p:nvSpPr>
              <p:spPr>
                <a:xfrm>
                  <a:off x="4583729" y="3525985"/>
                  <a:ext cx="15069" cy="16439"/>
                </a:xfrm>
                <a:custGeom>
                  <a:avLst/>
                  <a:gdLst>
                    <a:gd name="connsiteX0" fmla="*/ 9590 w 15069"/>
                    <a:gd name="connsiteY0" fmla="*/ 16440 h 16439"/>
                    <a:gd name="connsiteX1" fmla="*/ 4110 w 15069"/>
                    <a:gd name="connsiteY1" fmla="*/ 10960 h 16439"/>
                    <a:gd name="connsiteX2" fmla="*/ 4110 w 15069"/>
                    <a:gd name="connsiteY2" fmla="*/ 9590 h 16439"/>
                    <a:gd name="connsiteX3" fmla="*/ 0 w 15069"/>
                    <a:gd name="connsiteY3" fmla="*/ 4110 h 16439"/>
                    <a:gd name="connsiteX4" fmla="*/ 5480 w 15069"/>
                    <a:gd name="connsiteY4" fmla="*/ 0 h 16439"/>
                    <a:gd name="connsiteX5" fmla="*/ 15070 w 15069"/>
                    <a:gd name="connsiteY5" fmla="*/ 10960 h 16439"/>
                    <a:gd name="connsiteX6" fmla="*/ 9590 w 15069"/>
                    <a:gd name="connsiteY6" fmla="*/ 16440 h 1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 h="16439">
                      <a:moveTo>
                        <a:pt x="9590" y="16440"/>
                      </a:moveTo>
                      <a:cubicBezTo>
                        <a:pt x="6850" y="16440"/>
                        <a:pt x="4110" y="13700"/>
                        <a:pt x="4110" y="10960"/>
                      </a:cubicBezTo>
                      <a:cubicBezTo>
                        <a:pt x="4110" y="8220"/>
                        <a:pt x="4110" y="9590"/>
                        <a:pt x="4110" y="9590"/>
                      </a:cubicBezTo>
                      <a:cubicBezTo>
                        <a:pt x="1370" y="9590"/>
                        <a:pt x="0" y="6850"/>
                        <a:pt x="0" y="4110"/>
                      </a:cubicBezTo>
                      <a:cubicBezTo>
                        <a:pt x="0" y="1370"/>
                        <a:pt x="2740" y="0"/>
                        <a:pt x="5480" y="0"/>
                      </a:cubicBezTo>
                      <a:cubicBezTo>
                        <a:pt x="10960" y="0"/>
                        <a:pt x="15070" y="5480"/>
                        <a:pt x="15070" y="10960"/>
                      </a:cubicBezTo>
                      <a:cubicBezTo>
                        <a:pt x="15070" y="16440"/>
                        <a:pt x="12330" y="16440"/>
                        <a:pt x="9590" y="16440"/>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1044" name="Graphic 49">
                <a:extLst>
                  <a:ext uri="{FF2B5EF4-FFF2-40B4-BE49-F238E27FC236}">
                    <a16:creationId xmlns:a16="http://schemas.microsoft.com/office/drawing/2014/main" id="{423FD7C9-791B-98C4-6F31-02C7FCB3168F}"/>
                  </a:ext>
                </a:extLst>
              </p:cNvPr>
              <p:cNvGrpSpPr/>
              <p:nvPr/>
            </p:nvGrpSpPr>
            <p:grpSpPr>
              <a:xfrm>
                <a:off x="4507772" y="3417220"/>
                <a:ext cx="46355" cy="45746"/>
                <a:chOff x="4507772" y="3417220"/>
                <a:chExt cx="46355" cy="45746"/>
              </a:xfrm>
              <a:grpFill/>
            </p:grpSpPr>
            <p:sp>
              <p:nvSpPr>
                <p:cNvPr id="1052" name="Free-form: Shape 1051">
                  <a:extLst>
                    <a:ext uri="{FF2B5EF4-FFF2-40B4-BE49-F238E27FC236}">
                      <a16:creationId xmlns:a16="http://schemas.microsoft.com/office/drawing/2014/main" id="{A083F1F9-764B-0F5B-1EC3-2FCF40F5283A}"/>
                    </a:ext>
                  </a:extLst>
                </p:cNvPr>
                <p:cNvSpPr/>
                <p:nvPr/>
              </p:nvSpPr>
              <p:spPr>
                <a:xfrm>
                  <a:off x="4507772" y="3417220"/>
                  <a:ext cx="46355" cy="45746"/>
                </a:xfrm>
                <a:custGeom>
                  <a:avLst/>
                  <a:gdLst>
                    <a:gd name="connsiteX0" fmla="*/ 22528 w 46355"/>
                    <a:gd name="connsiteY0" fmla="*/ 45746 h 45746"/>
                    <a:gd name="connsiteX1" fmla="*/ 17048 w 46355"/>
                    <a:gd name="connsiteY1" fmla="*/ 45746 h 45746"/>
                    <a:gd name="connsiteX2" fmla="*/ 3349 w 46355"/>
                    <a:gd name="connsiteY2" fmla="*/ 34787 h 45746"/>
                    <a:gd name="connsiteX3" fmla="*/ 11569 w 46355"/>
                    <a:gd name="connsiteY3" fmla="*/ 3277 h 45746"/>
                    <a:gd name="connsiteX4" fmla="*/ 29378 w 46355"/>
                    <a:gd name="connsiteY4" fmla="*/ 537 h 45746"/>
                    <a:gd name="connsiteX5" fmla="*/ 43078 w 46355"/>
                    <a:gd name="connsiteY5" fmla="*/ 11497 h 45746"/>
                    <a:gd name="connsiteX6" fmla="*/ 45818 w 46355"/>
                    <a:gd name="connsiteY6" fmla="*/ 29307 h 45746"/>
                    <a:gd name="connsiteX7" fmla="*/ 34858 w 46355"/>
                    <a:gd name="connsiteY7" fmla="*/ 43006 h 45746"/>
                    <a:gd name="connsiteX8" fmla="*/ 23898 w 46355"/>
                    <a:gd name="connsiteY8" fmla="*/ 45746 h 45746"/>
                    <a:gd name="connsiteX9" fmla="*/ 22528 w 46355"/>
                    <a:gd name="connsiteY9" fmla="*/ 8757 h 45746"/>
                    <a:gd name="connsiteX10" fmla="*/ 15678 w 46355"/>
                    <a:gd name="connsiteY10" fmla="*/ 10127 h 45746"/>
                    <a:gd name="connsiteX11" fmla="*/ 10199 w 46355"/>
                    <a:gd name="connsiteY11" fmla="*/ 27937 h 45746"/>
                    <a:gd name="connsiteX12" fmla="*/ 18418 w 46355"/>
                    <a:gd name="connsiteY12" fmla="*/ 34787 h 45746"/>
                    <a:gd name="connsiteX13" fmla="*/ 28008 w 46355"/>
                    <a:gd name="connsiteY13" fmla="*/ 34787 h 45746"/>
                    <a:gd name="connsiteX14" fmla="*/ 33488 w 46355"/>
                    <a:gd name="connsiteY14" fmla="*/ 16977 h 45746"/>
                    <a:gd name="connsiteX15" fmla="*/ 25268 w 46355"/>
                    <a:gd name="connsiteY15" fmla="*/ 10127 h 45746"/>
                    <a:gd name="connsiteX16" fmla="*/ 21158 w 46355"/>
                    <a:gd name="connsiteY16" fmla="*/ 10127 h 4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355" h="45746">
                      <a:moveTo>
                        <a:pt x="22528" y="45746"/>
                      </a:moveTo>
                      <a:cubicBezTo>
                        <a:pt x="21158" y="45746"/>
                        <a:pt x="18418" y="45746"/>
                        <a:pt x="17048" y="45746"/>
                      </a:cubicBezTo>
                      <a:cubicBezTo>
                        <a:pt x="11569" y="44376"/>
                        <a:pt x="6089" y="40266"/>
                        <a:pt x="3349" y="34787"/>
                      </a:cubicBezTo>
                      <a:cubicBezTo>
                        <a:pt x="-3501" y="23827"/>
                        <a:pt x="609" y="10127"/>
                        <a:pt x="11569" y="3277"/>
                      </a:cubicBezTo>
                      <a:cubicBezTo>
                        <a:pt x="17048" y="537"/>
                        <a:pt x="22528" y="-833"/>
                        <a:pt x="29378" y="537"/>
                      </a:cubicBezTo>
                      <a:cubicBezTo>
                        <a:pt x="34858" y="1907"/>
                        <a:pt x="40338" y="6017"/>
                        <a:pt x="43078" y="11497"/>
                      </a:cubicBezTo>
                      <a:cubicBezTo>
                        <a:pt x="45818" y="16977"/>
                        <a:pt x="47188" y="22457"/>
                        <a:pt x="45818" y="29307"/>
                      </a:cubicBezTo>
                      <a:cubicBezTo>
                        <a:pt x="44448" y="34787"/>
                        <a:pt x="40338" y="40266"/>
                        <a:pt x="34858" y="43006"/>
                      </a:cubicBezTo>
                      <a:cubicBezTo>
                        <a:pt x="30748" y="44376"/>
                        <a:pt x="28008" y="45746"/>
                        <a:pt x="23898" y="45746"/>
                      </a:cubicBezTo>
                      <a:close/>
                      <a:moveTo>
                        <a:pt x="22528" y="8757"/>
                      </a:moveTo>
                      <a:cubicBezTo>
                        <a:pt x="19788" y="8757"/>
                        <a:pt x="18418" y="8757"/>
                        <a:pt x="15678" y="10127"/>
                      </a:cubicBezTo>
                      <a:cubicBezTo>
                        <a:pt x="8829" y="14237"/>
                        <a:pt x="7459" y="22457"/>
                        <a:pt x="10199" y="27937"/>
                      </a:cubicBezTo>
                      <a:cubicBezTo>
                        <a:pt x="11569" y="30677"/>
                        <a:pt x="14309" y="33417"/>
                        <a:pt x="18418" y="34787"/>
                      </a:cubicBezTo>
                      <a:cubicBezTo>
                        <a:pt x="22528" y="34787"/>
                        <a:pt x="25268" y="34787"/>
                        <a:pt x="28008" y="34787"/>
                      </a:cubicBezTo>
                      <a:cubicBezTo>
                        <a:pt x="34858" y="30677"/>
                        <a:pt x="36228" y="22457"/>
                        <a:pt x="33488" y="16977"/>
                      </a:cubicBezTo>
                      <a:cubicBezTo>
                        <a:pt x="32118" y="14237"/>
                        <a:pt x="29378" y="11497"/>
                        <a:pt x="25268" y="10127"/>
                      </a:cubicBezTo>
                      <a:cubicBezTo>
                        <a:pt x="25268" y="10127"/>
                        <a:pt x="22528" y="10127"/>
                        <a:pt x="21158" y="10127"/>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53" name="Free-form: Shape 1052">
                  <a:extLst>
                    <a:ext uri="{FF2B5EF4-FFF2-40B4-BE49-F238E27FC236}">
                      <a16:creationId xmlns:a16="http://schemas.microsoft.com/office/drawing/2014/main" id="{AAF09082-0595-4638-DFE1-7D482E7549D7}"/>
                    </a:ext>
                  </a:extLst>
                </p:cNvPr>
                <p:cNvSpPr/>
                <p:nvPr/>
              </p:nvSpPr>
              <p:spPr>
                <a:xfrm>
                  <a:off x="4528930" y="3430087"/>
                  <a:ext cx="10103" cy="15069"/>
                </a:xfrm>
                <a:custGeom>
                  <a:avLst/>
                  <a:gdLst>
                    <a:gd name="connsiteX0" fmla="*/ 4110 w 10103"/>
                    <a:gd name="connsiteY0" fmla="*/ 15070 h 15069"/>
                    <a:gd name="connsiteX1" fmla="*/ 0 w 10103"/>
                    <a:gd name="connsiteY1" fmla="*/ 12330 h 15069"/>
                    <a:gd name="connsiteX2" fmla="*/ 1370 w 10103"/>
                    <a:gd name="connsiteY2" fmla="*/ 5480 h 15069"/>
                    <a:gd name="connsiteX3" fmla="*/ 4110 w 10103"/>
                    <a:gd name="connsiteY3" fmla="*/ 0 h 15069"/>
                    <a:gd name="connsiteX4" fmla="*/ 9590 w 10103"/>
                    <a:gd name="connsiteY4" fmla="*/ 2740 h 15069"/>
                    <a:gd name="connsiteX5" fmla="*/ 5480 w 10103"/>
                    <a:gd name="connsiteY5" fmla="*/ 13700 h 15069"/>
                    <a:gd name="connsiteX6" fmla="*/ 2740 w 10103"/>
                    <a:gd name="connsiteY6" fmla="*/ 13700 h 15069"/>
                    <a:gd name="connsiteX7" fmla="*/ 1370 w 10103"/>
                    <a:gd name="connsiteY7" fmla="*/ 6850 h 15069"/>
                    <a:gd name="connsiteX8" fmla="*/ 1370 w 10103"/>
                    <a:gd name="connsiteY8" fmla="*/ 6850 h 1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3" h="15069">
                      <a:moveTo>
                        <a:pt x="4110" y="15070"/>
                      </a:moveTo>
                      <a:cubicBezTo>
                        <a:pt x="2740" y="15070"/>
                        <a:pt x="1370" y="15070"/>
                        <a:pt x="0" y="12330"/>
                      </a:cubicBezTo>
                      <a:cubicBezTo>
                        <a:pt x="0" y="9590"/>
                        <a:pt x="0" y="6850"/>
                        <a:pt x="1370" y="5480"/>
                      </a:cubicBezTo>
                      <a:cubicBezTo>
                        <a:pt x="1370" y="2740"/>
                        <a:pt x="1370" y="0"/>
                        <a:pt x="4110" y="0"/>
                      </a:cubicBezTo>
                      <a:cubicBezTo>
                        <a:pt x="6850" y="0"/>
                        <a:pt x="9590" y="0"/>
                        <a:pt x="9590" y="2740"/>
                      </a:cubicBezTo>
                      <a:cubicBezTo>
                        <a:pt x="10960" y="6850"/>
                        <a:pt x="9590" y="12330"/>
                        <a:pt x="5480" y="13700"/>
                      </a:cubicBezTo>
                      <a:cubicBezTo>
                        <a:pt x="5480" y="13700"/>
                        <a:pt x="4110" y="13700"/>
                        <a:pt x="2740" y="13700"/>
                      </a:cubicBezTo>
                      <a:close/>
                      <a:moveTo>
                        <a:pt x="1370" y="6850"/>
                      </a:moveTo>
                      <a:lnTo>
                        <a:pt x="1370" y="6850"/>
                      </a:ln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sp>
            <p:nvSpPr>
              <p:cNvPr id="1045" name="Free-form: Shape 1044">
                <a:extLst>
                  <a:ext uri="{FF2B5EF4-FFF2-40B4-BE49-F238E27FC236}">
                    <a16:creationId xmlns:a16="http://schemas.microsoft.com/office/drawing/2014/main" id="{3A12324E-90D5-5DD8-83CC-6CA9416BFD27}"/>
                  </a:ext>
                </a:extLst>
              </p:cNvPr>
              <p:cNvSpPr/>
              <p:nvPr/>
            </p:nvSpPr>
            <p:spPr>
              <a:xfrm>
                <a:off x="4438513" y="3554754"/>
                <a:ext cx="45208" cy="27399"/>
              </a:xfrm>
              <a:custGeom>
                <a:avLst/>
                <a:gdLst>
                  <a:gd name="connsiteX0" fmla="*/ 41099 w 45208"/>
                  <a:gd name="connsiteY0" fmla="*/ 27399 h 27399"/>
                  <a:gd name="connsiteX1" fmla="*/ 38359 w 45208"/>
                  <a:gd name="connsiteY1" fmla="*/ 27399 h 27399"/>
                  <a:gd name="connsiteX2" fmla="*/ 2740 w 45208"/>
                  <a:gd name="connsiteY2" fmla="*/ 9590 h 27399"/>
                  <a:gd name="connsiteX3" fmla="*/ 0 w 45208"/>
                  <a:gd name="connsiteY3" fmla="*/ 2740 h 27399"/>
                  <a:gd name="connsiteX4" fmla="*/ 6850 w 45208"/>
                  <a:gd name="connsiteY4" fmla="*/ 0 h 27399"/>
                  <a:gd name="connsiteX5" fmla="*/ 42469 w 45208"/>
                  <a:gd name="connsiteY5" fmla="*/ 17810 h 27399"/>
                  <a:gd name="connsiteX6" fmla="*/ 45209 w 45208"/>
                  <a:gd name="connsiteY6" fmla="*/ 24659 h 27399"/>
                  <a:gd name="connsiteX7" fmla="*/ 41099 w 45208"/>
                  <a:gd name="connsiteY7" fmla="*/ 27399 h 2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08" h="27399">
                    <a:moveTo>
                      <a:pt x="41099" y="27399"/>
                    </a:moveTo>
                    <a:cubicBezTo>
                      <a:pt x="41099" y="27399"/>
                      <a:pt x="39729" y="27399"/>
                      <a:pt x="38359" y="27399"/>
                    </a:cubicBezTo>
                    <a:lnTo>
                      <a:pt x="2740" y="9590"/>
                    </a:lnTo>
                    <a:cubicBezTo>
                      <a:pt x="0" y="9590"/>
                      <a:pt x="0" y="5480"/>
                      <a:pt x="0" y="2740"/>
                    </a:cubicBezTo>
                    <a:cubicBezTo>
                      <a:pt x="0" y="0"/>
                      <a:pt x="4110" y="0"/>
                      <a:pt x="6850" y="0"/>
                    </a:cubicBezTo>
                    <a:lnTo>
                      <a:pt x="42469" y="17810"/>
                    </a:lnTo>
                    <a:cubicBezTo>
                      <a:pt x="45209" y="17810"/>
                      <a:pt x="45209" y="21919"/>
                      <a:pt x="45209" y="24659"/>
                    </a:cubicBezTo>
                    <a:cubicBezTo>
                      <a:pt x="45209" y="26029"/>
                      <a:pt x="42469" y="27399"/>
                      <a:pt x="41099" y="27399"/>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46" name="Free-form: Shape 1045">
                <a:extLst>
                  <a:ext uri="{FF2B5EF4-FFF2-40B4-BE49-F238E27FC236}">
                    <a16:creationId xmlns:a16="http://schemas.microsoft.com/office/drawing/2014/main" id="{440ACB19-ED2F-D912-C572-0B0B4DFAFDF5}"/>
                  </a:ext>
                </a:extLst>
              </p:cNvPr>
              <p:cNvSpPr/>
              <p:nvPr/>
            </p:nvSpPr>
            <p:spPr>
              <a:xfrm>
                <a:off x="4524253" y="3550077"/>
                <a:ext cx="35384" cy="26596"/>
              </a:xfrm>
              <a:custGeom>
                <a:avLst/>
                <a:gdLst>
                  <a:gd name="connsiteX0" fmla="*/ 4677 w 35384"/>
                  <a:gd name="connsiteY0" fmla="*/ 26597 h 26596"/>
                  <a:gd name="connsiteX1" fmla="*/ 567 w 35384"/>
                  <a:gd name="connsiteY1" fmla="*/ 23857 h 26596"/>
                  <a:gd name="connsiteX2" fmla="*/ 1937 w 35384"/>
                  <a:gd name="connsiteY2" fmla="*/ 17007 h 26596"/>
                  <a:gd name="connsiteX3" fmla="*/ 27967 w 35384"/>
                  <a:gd name="connsiteY3" fmla="*/ 567 h 26596"/>
                  <a:gd name="connsiteX4" fmla="*/ 34817 w 35384"/>
                  <a:gd name="connsiteY4" fmla="*/ 1937 h 26596"/>
                  <a:gd name="connsiteX5" fmla="*/ 33447 w 35384"/>
                  <a:gd name="connsiteY5" fmla="*/ 8787 h 26596"/>
                  <a:gd name="connsiteX6" fmla="*/ 7417 w 35384"/>
                  <a:gd name="connsiteY6" fmla="*/ 25227 h 26596"/>
                  <a:gd name="connsiteX7" fmla="*/ 4677 w 35384"/>
                  <a:gd name="connsiteY7" fmla="*/ 25227 h 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84" h="26596">
                    <a:moveTo>
                      <a:pt x="4677" y="26597"/>
                    </a:moveTo>
                    <a:cubicBezTo>
                      <a:pt x="3307" y="26597"/>
                      <a:pt x="1937" y="26597"/>
                      <a:pt x="567" y="23857"/>
                    </a:cubicBezTo>
                    <a:cubicBezTo>
                      <a:pt x="-803" y="21117"/>
                      <a:pt x="567" y="18377"/>
                      <a:pt x="1937" y="17007"/>
                    </a:cubicBezTo>
                    <a:lnTo>
                      <a:pt x="27967" y="567"/>
                    </a:lnTo>
                    <a:cubicBezTo>
                      <a:pt x="30707" y="-803"/>
                      <a:pt x="33447" y="567"/>
                      <a:pt x="34817" y="1937"/>
                    </a:cubicBezTo>
                    <a:cubicBezTo>
                      <a:pt x="36187" y="4677"/>
                      <a:pt x="34817" y="7417"/>
                      <a:pt x="33447" y="8787"/>
                    </a:cubicBezTo>
                    <a:lnTo>
                      <a:pt x="7417" y="25227"/>
                    </a:lnTo>
                    <a:cubicBezTo>
                      <a:pt x="7417" y="25227"/>
                      <a:pt x="6047" y="25227"/>
                      <a:pt x="4677" y="25227"/>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nvGrpSpPr>
              <p:cNvPr id="1047" name="Graphic 49">
                <a:extLst>
                  <a:ext uri="{FF2B5EF4-FFF2-40B4-BE49-F238E27FC236}">
                    <a16:creationId xmlns:a16="http://schemas.microsoft.com/office/drawing/2014/main" id="{2B773EAA-521A-24DF-A100-9411C9B19B7D}"/>
                  </a:ext>
                </a:extLst>
              </p:cNvPr>
              <p:cNvGrpSpPr/>
              <p:nvPr/>
            </p:nvGrpSpPr>
            <p:grpSpPr>
              <a:xfrm>
                <a:off x="4578249" y="3441047"/>
                <a:ext cx="43838" cy="43838"/>
                <a:chOff x="4578249" y="3441047"/>
                <a:chExt cx="43838" cy="43838"/>
              </a:xfrm>
              <a:grpFill/>
            </p:grpSpPr>
            <p:sp>
              <p:nvSpPr>
                <p:cNvPr id="1050" name="Free-form: Shape 1049">
                  <a:extLst>
                    <a:ext uri="{FF2B5EF4-FFF2-40B4-BE49-F238E27FC236}">
                      <a16:creationId xmlns:a16="http://schemas.microsoft.com/office/drawing/2014/main" id="{A9C750D3-BC80-6188-AE0F-D2BDEA09AF5C}"/>
                    </a:ext>
                  </a:extLst>
                </p:cNvPr>
                <p:cNvSpPr/>
                <p:nvPr/>
              </p:nvSpPr>
              <p:spPr>
                <a:xfrm>
                  <a:off x="4578249" y="3441047"/>
                  <a:ext cx="43838" cy="43838"/>
                </a:xfrm>
                <a:custGeom>
                  <a:avLst/>
                  <a:gdLst>
                    <a:gd name="connsiteX0" fmla="*/ 21919 w 43838"/>
                    <a:gd name="connsiteY0" fmla="*/ 43839 h 43838"/>
                    <a:gd name="connsiteX1" fmla="*/ 0 w 43838"/>
                    <a:gd name="connsiteY1" fmla="*/ 21919 h 43838"/>
                    <a:gd name="connsiteX2" fmla="*/ 21919 w 43838"/>
                    <a:gd name="connsiteY2" fmla="*/ 0 h 43838"/>
                    <a:gd name="connsiteX3" fmla="*/ 43839 w 43838"/>
                    <a:gd name="connsiteY3" fmla="*/ 21919 h 43838"/>
                    <a:gd name="connsiteX4" fmla="*/ 21919 w 43838"/>
                    <a:gd name="connsiteY4" fmla="*/ 43839 h 43838"/>
                    <a:gd name="connsiteX5" fmla="*/ 21919 w 43838"/>
                    <a:gd name="connsiteY5" fmla="*/ 9590 h 43838"/>
                    <a:gd name="connsiteX6" fmla="*/ 9590 w 43838"/>
                    <a:gd name="connsiteY6" fmla="*/ 21919 h 43838"/>
                    <a:gd name="connsiteX7" fmla="*/ 21919 w 43838"/>
                    <a:gd name="connsiteY7" fmla="*/ 34249 h 43838"/>
                    <a:gd name="connsiteX8" fmla="*/ 34249 w 43838"/>
                    <a:gd name="connsiteY8" fmla="*/ 21919 h 43838"/>
                    <a:gd name="connsiteX9" fmla="*/ 21919 w 43838"/>
                    <a:gd name="connsiteY9" fmla="*/ 9590 h 4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38" h="43838">
                      <a:moveTo>
                        <a:pt x="21919" y="43839"/>
                      </a:moveTo>
                      <a:cubicBezTo>
                        <a:pt x="9590" y="43839"/>
                        <a:pt x="0" y="34249"/>
                        <a:pt x="0" y="21919"/>
                      </a:cubicBezTo>
                      <a:cubicBezTo>
                        <a:pt x="0" y="9590"/>
                        <a:pt x="9590" y="0"/>
                        <a:pt x="21919" y="0"/>
                      </a:cubicBezTo>
                      <a:cubicBezTo>
                        <a:pt x="34249" y="0"/>
                        <a:pt x="43839" y="9590"/>
                        <a:pt x="43839" y="21919"/>
                      </a:cubicBezTo>
                      <a:cubicBezTo>
                        <a:pt x="43839" y="34249"/>
                        <a:pt x="34249" y="43839"/>
                        <a:pt x="21919" y="43839"/>
                      </a:cubicBezTo>
                      <a:close/>
                      <a:moveTo>
                        <a:pt x="21919" y="9590"/>
                      </a:moveTo>
                      <a:cubicBezTo>
                        <a:pt x="15070" y="9590"/>
                        <a:pt x="9590" y="15070"/>
                        <a:pt x="9590" y="21919"/>
                      </a:cubicBezTo>
                      <a:cubicBezTo>
                        <a:pt x="9590" y="28769"/>
                        <a:pt x="15070" y="34249"/>
                        <a:pt x="21919" y="34249"/>
                      </a:cubicBezTo>
                      <a:cubicBezTo>
                        <a:pt x="28769" y="34249"/>
                        <a:pt x="34249" y="28769"/>
                        <a:pt x="34249" y="21919"/>
                      </a:cubicBezTo>
                      <a:cubicBezTo>
                        <a:pt x="34249" y="15070"/>
                        <a:pt x="28769" y="9590"/>
                        <a:pt x="21919" y="9590"/>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51" name="Free-form: Shape 1050">
                  <a:extLst>
                    <a:ext uri="{FF2B5EF4-FFF2-40B4-BE49-F238E27FC236}">
                      <a16:creationId xmlns:a16="http://schemas.microsoft.com/office/drawing/2014/main" id="{A44FA2EA-B1B0-2FB6-7C41-04B0F8996472}"/>
                    </a:ext>
                  </a:extLst>
                </p:cNvPr>
                <p:cNvSpPr/>
                <p:nvPr/>
              </p:nvSpPr>
              <p:spPr>
                <a:xfrm>
                  <a:off x="4598799" y="3452007"/>
                  <a:ext cx="13699" cy="15069"/>
                </a:xfrm>
                <a:custGeom>
                  <a:avLst/>
                  <a:gdLst>
                    <a:gd name="connsiteX0" fmla="*/ 9590 w 13699"/>
                    <a:gd name="connsiteY0" fmla="*/ 13700 h 15069"/>
                    <a:gd name="connsiteX1" fmla="*/ 4110 w 13699"/>
                    <a:gd name="connsiteY1" fmla="*/ 9590 h 15069"/>
                    <a:gd name="connsiteX2" fmla="*/ 0 w 13699"/>
                    <a:gd name="connsiteY2" fmla="*/ 4110 h 15069"/>
                    <a:gd name="connsiteX3" fmla="*/ 5480 w 13699"/>
                    <a:gd name="connsiteY3" fmla="*/ 0 h 15069"/>
                    <a:gd name="connsiteX4" fmla="*/ 13700 w 13699"/>
                    <a:gd name="connsiteY4" fmla="*/ 9590 h 15069"/>
                    <a:gd name="connsiteX5" fmla="*/ 8220 w 13699"/>
                    <a:gd name="connsiteY5" fmla="*/ 15070 h 1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99" h="15069">
                      <a:moveTo>
                        <a:pt x="9590" y="13700"/>
                      </a:moveTo>
                      <a:cubicBezTo>
                        <a:pt x="6850" y="13700"/>
                        <a:pt x="5480" y="12330"/>
                        <a:pt x="4110" y="9590"/>
                      </a:cubicBezTo>
                      <a:cubicBezTo>
                        <a:pt x="1370" y="9590"/>
                        <a:pt x="0" y="6850"/>
                        <a:pt x="0" y="4110"/>
                      </a:cubicBezTo>
                      <a:cubicBezTo>
                        <a:pt x="0" y="1370"/>
                        <a:pt x="2740" y="0"/>
                        <a:pt x="5480" y="0"/>
                      </a:cubicBezTo>
                      <a:cubicBezTo>
                        <a:pt x="9590" y="0"/>
                        <a:pt x="13700" y="4110"/>
                        <a:pt x="13700" y="9590"/>
                      </a:cubicBezTo>
                      <a:cubicBezTo>
                        <a:pt x="13700" y="15070"/>
                        <a:pt x="10960" y="15070"/>
                        <a:pt x="8220" y="15070"/>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sp>
            <p:nvSpPr>
              <p:cNvPr id="1048" name="Free-form: Shape 1047">
                <a:extLst>
                  <a:ext uri="{FF2B5EF4-FFF2-40B4-BE49-F238E27FC236}">
                    <a16:creationId xmlns:a16="http://schemas.microsoft.com/office/drawing/2014/main" id="{C1FF37E1-38D5-6785-E813-082F3741FB20}"/>
                  </a:ext>
                </a:extLst>
              </p:cNvPr>
              <p:cNvSpPr/>
              <p:nvPr/>
            </p:nvSpPr>
            <p:spPr>
              <a:xfrm>
                <a:off x="4543463" y="3436400"/>
                <a:ext cx="50393" cy="21086"/>
              </a:xfrm>
              <a:custGeom>
                <a:avLst/>
                <a:gdLst>
                  <a:gd name="connsiteX0" fmla="*/ 44376 w 50393"/>
                  <a:gd name="connsiteY0" fmla="*/ 19717 h 21086"/>
                  <a:gd name="connsiteX1" fmla="*/ 44376 w 50393"/>
                  <a:gd name="connsiteY1" fmla="*/ 19717 h 21086"/>
                  <a:gd name="connsiteX2" fmla="*/ 3277 w 50393"/>
                  <a:gd name="connsiteY2" fmla="*/ 8757 h 21086"/>
                  <a:gd name="connsiteX3" fmla="*/ 537 w 50393"/>
                  <a:gd name="connsiteY3" fmla="*/ 3277 h 21086"/>
                  <a:gd name="connsiteX4" fmla="*/ 6017 w 50393"/>
                  <a:gd name="connsiteY4" fmla="*/ 537 h 21086"/>
                  <a:gd name="connsiteX5" fmla="*/ 47116 w 50393"/>
                  <a:gd name="connsiteY5" fmla="*/ 11497 h 21086"/>
                  <a:gd name="connsiteX6" fmla="*/ 49856 w 50393"/>
                  <a:gd name="connsiteY6" fmla="*/ 16977 h 21086"/>
                  <a:gd name="connsiteX7" fmla="*/ 45746 w 50393"/>
                  <a:gd name="connsiteY7" fmla="*/ 21087 h 2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93" h="21086">
                    <a:moveTo>
                      <a:pt x="44376" y="19717"/>
                    </a:moveTo>
                    <a:cubicBezTo>
                      <a:pt x="44376" y="19717"/>
                      <a:pt x="44376" y="19717"/>
                      <a:pt x="44376" y="19717"/>
                    </a:cubicBezTo>
                    <a:lnTo>
                      <a:pt x="3277" y="8757"/>
                    </a:lnTo>
                    <a:cubicBezTo>
                      <a:pt x="537" y="8757"/>
                      <a:pt x="-833" y="6017"/>
                      <a:pt x="537" y="3277"/>
                    </a:cubicBezTo>
                    <a:cubicBezTo>
                      <a:pt x="1907" y="537"/>
                      <a:pt x="3277" y="-833"/>
                      <a:pt x="6017" y="537"/>
                    </a:cubicBezTo>
                    <a:lnTo>
                      <a:pt x="47116" y="11497"/>
                    </a:lnTo>
                    <a:cubicBezTo>
                      <a:pt x="49856" y="11497"/>
                      <a:pt x="51226" y="14237"/>
                      <a:pt x="49856" y="16977"/>
                    </a:cubicBezTo>
                    <a:cubicBezTo>
                      <a:pt x="49856" y="19717"/>
                      <a:pt x="47116" y="21087"/>
                      <a:pt x="45746" y="21087"/>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49" name="Free-form: Shape 1048">
                <a:extLst>
                  <a:ext uri="{FF2B5EF4-FFF2-40B4-BE49-F238E27FC236}">
                    <a16:creationId xmlns:a16="http://schemas.microsoft.com/office/drawing/2014/main" id="{C1D7DFAA-C038-5D05-BB84-06EFE178E012}"/>
                  </a:ext>
                </a:extLst>
              </p:cNvPr>
              <p:cNvSpPr/>
              <p:nvPr/>
            </p:nvSpPr>
            <p:spPr>
              <a:xfrm>
                <a:off x="4591949" y="3475296"/>
                <a:ext cx="15069" cy="49318"/>
              </a:xfrm>
              <a:custGeom>
                <a:avLst/>
                <a:gdLst>
                  <a:gd name="connsiteX0" fmla="*/ 4110 w 15069"/>
                  <a:gd name="connsiteY0" fmla="*/ 49319 h 49318"/>
                  <a:gd name="connsiteX1" fmla="*/ 4110 w 15069"/>
                  <a:gd name="connsiteY1" fmla="*/ 49319 h 49318"/>
                  <a:gd name="connsiteX2" fmla="*/ 0 w 15069"/>
                  <a:gd name="connsiteY2" fmla="*/ 43839 h 49318"/>
                  <a:gd name="connsiteX3" fmla="*/ 5480 w 15069"/>
                  <a:gd name="connsiteY3" fmla="*/ 4110 h 49318"/>
                  <a:gd name="connsiteX4" fmla="*/ 10960 w 15069"/>
                  <a:gd name="connsiteY4" fmla="*/ 0 h 49318"/>
                  <a:gd name="connsiteX5" fmla="*/ 15070 w 15069"/>
                  <a:gd name="connsiteY5" fmla="*/ 5480 h 49318"/>
                  <a:gd name="connsiteX6" fmla="*/ 9590 w 15069"/>
                  <a:gd name="connsiteY6" fmla="*/ 45209 h 49318"/>
                  <a:gd name="connsiteX7" fmla="*/ 5480 w 15069"/>
                  <a:gd name="connsiteY7" fmla="*/ 49319 h 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69" h="49318">
                    <a:moveTo>
                      <a:pt x="4110" y="49319"/>
                    </a:moveTo>
                    <a:cubicBezTo>
                      <a:pt x="4110" y="49319"/>
                      <a:pt x="4110" y="49319"/>
                      <a:pt x="4110" y="49319"/>
                    </a:cubicBezTo>
                    <a:cubicBezTo>
                      <a:pt x="1370" y="49319"/>
                      <a:pt x="0" y="46579"/>
                      <a:pt x="0" y="43839"/>
                    </a:cubicBezTo>
                    <a:lnTo>
                      <a:pt x="5480" y="4110"/>
                    </a:lnTo>
                    <a:cubicBezTo>
                      <a:pt x="5480" y="1370"/>
                      <a:pt x="8220" y="0"/>
                      <a:pt x="10960" y="0"/>
                    </a:cubicBezTo>
                    <a:cubicBezTo>
                      <a:pt x="13700" y="0"/>
                      <a:pt x="15070" y="2740"/>
                      <a:pt x="15070" y="5480"/>
                    </a:cubicBezTo>
                    <a:lnTo>
                      <a:pt x="9590" y="45209"/>
                    </a:lnTo>
                    <a:cubicBezTo>
                      <a:pt x="9590" y="47949"/>
                      <a:pt x="6850" y="49319"/>
                      <a:pt x="5480" y="49319"/>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973" name="Group 972">
              <a:extLst>
                <a:ext uri="{FF2B5EF4-FFF2-40B4-BE49-F238E27FC236}">
                  <a16:creationId xmlns:a16="http://schemas.microsoft.com/office/drawing/2014/main" id="{24EDC77C-F9A9-E776-9B54-9EEBAFD4D4C8}"/>
                </a:ext>
              </a:extLst>
            </p:cNvPr>
            <p:cNvGrpSpPr/>
            <p:nvPr/>
          </p:nvGrpSpPr>
          <p:grpSpPr>
            <a:xfrm>
              <a:off x="4299626" y="3479718"/>
              <a:ext cx="539766" cy="461750"/>
              <a:chOff x="4299626" y="3479718"/>
              <a:chExt cx="539766" cy="461750"/>
            </a:xfrm>
          </p:grpSpPr>
          <p:sp>
            <p:nvSpPr>
              <p:cNvPr id="974" name="Free-form: Shape 973">
                <a:extLst>
                  <a:ext uri="{FF2B5EF4-FFF2-40B4-BE49-F238E27FC236}">
                    <a16:creationId xmlns:a16="http://schemas.microsoft.com/office/drawing/2014/main" id="{7D18F95F-910E-AD20-47D0-C7BF95EA25ED}"/>
                  </a:ext>
                </a:extLst>
              </p:cNvPr>
              <p:cNvSpPr/>
              <p:nvPr/>
            </p:nvSpPr>
            <p:spPr>
              <a:xfrm>
                <a:off x="4350316" y="3676297"/>
                <a:ext cx="458605" cy="265171"/>
              </a:xfrm>
              <a:custGeom>
                <a:avLst/>
                <a:gdLst>
                  <a:gd name="connsiteX0" fmla="*/ 134775 w 458605"/>
                  <a:gd name="connsiteY0" fmla="*/ 245608 h 265171"/>
                  <a:gd name="connsiteX1" fmla="*/ 36138 w 458605"/>
                  <a:gd name="connsiteY1" fmla="*/ 189439 h 265171"/>
                  <a:gd name="connsiteX2" fmla="*/ 49837 w 458605"/>
                  <a:gd name="connsiteY2" fmla="*/ 70252 h 265171"/>
                  <a:gd name="connsiteX3" fmla="*/ 116966 w 458605"/>
                  <a:gd name="connsiteY3" fmla="*/ 30523 h 265171"/>
                  <a:gd name="connsiteX4" fmla="*/ 323830 w 458605"/>
                  <a:gd name="connsiteY4" fmla="*/ 19563 h 265171"/>
                  <a:gd name="connsiteX5" fmla="*/ 422468 w 458605"/>
                  <a:gd name="connsiteY5" fmla="*/ 75732 h 265171"/>
                  <a:gd name="connsiteX6" fmla="*/ 408768 w 458605"/>
                  <a:gd name="connsiteY6" fmla="*/ 194919 h 265171"/>
                  <a:gd name="connsiteX7" fmla="*/ 341640 w 458605"/>
                  <a:gd name="connsiteY7" fmla="*/ 234648 h 265171"/>
                  <a:gd name="connsiteX8" fmla="*/ 136145 w 458605"/>
                  <a:gd name="connsiteY8" fmla="*/ 245608 h 26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605" h="265171">
                    <a:moveTo>
                      <a:pt x="134775" y="245608"/>
                    </a:moveTo>
                    <a:lnTo>
                      <a:pt x="36138" y="189439"/>
                    </a:lnTo>
                    <a:cubicBezTo>
                      <a:pt x="-17291" y="159300"/>
                      <a:pt x="-10441" y="105871"/>
                      <a:pt x="49837" y="70252"/>
                    </a:cubicBezTo>
                    <a:lnTo>
                      <a:pt x="116966" y="30523"/>
                    </a:lnTo>
                    <a:cubicBezTo>
                      <a:pt x="177244" y="-5096"/>
                      <a:pt x="270402" y="-10576"/>
                      <a:pt x="323830" y="19563"/>
                    </a:cubicBezTo>
                    <a:lnTo>
                      <a:pt x="422468" y="75732"/>
                    </a:lnTo>
                    <a:cubicBezTo>
                      <a:pt x="475896" y="105871"/>
                      <a:pt x="469047" y="159300"/>
                      <a:pt x="408768" y="194919"/>
                    </a:cubicBezTo>
                    <a:lnTo>
                      <a:pt x="341640" y="234648"/>
                    </a:lnTo>
                    <a:cubicBezTo>
                      <a:pt x="281361" y="270267"/>
                      <a:pt x="188204" y="275747"/>
                      <a:pt x="136145" y="245608"/>
                    </a:cubicBezTo>
                    <a:close/>
                  </a:path>
                </a:pathLst>
              </a:custGeom>
              <a:solidFill>
                <a:srgbClr val="F2F2F3"/>
              </a:solidFill>
              <a:ln w="40577"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975" name="Free-form: Shape 974">
                <a:extLst>
                  <a:ext uri="{FF2B5EF4-FFF2-40B4-BE49-F238E27FC236}">
                    <a16:creationId xmlns:a16="http://schemas.microsoft.com/office/drawing/2014/main" id="{A8964C99-70B1-559E-6AB1-9382200450A9}"/>
                  </a:ext>
                </a:extLst>
              </p:cNvPr>
              <p:cNvSpPr/>
              <p:nvPr/>
            </p:nvSpPr>
            <p:spPr>
              <a:xfrm>
                <a:off x="4422923" y="3809047"/>
                <a:ext cx="63018" cy="63018"/>
              </a:xfrm>
              <a:custGeom>
                <a:avLst/>
                <a:gdLst>
                  <a:gd name="connsiteX0" fmla="*/ 63018 w 63018"/>
                  <a:gd name="connsiteY0" fmla="*/ 31509 h 63018"/>
                  <a:gd name="connsiteX1" fmla="*/ 31509 w 63018"/>
                  <a:gd name="connsiteY1" fmla="*/ 63018 h 63018"/>
                  <a:gd name="connsiteX2" fmla="*/ 0 w 63018"/>
                  <a:gd name="connsiteY2" fmla="*/ 31509 h 63018"/>
                  <a:gd name="connsiteX3" fmla="*/ 31509 w 63018"/>
                  <a:gd name="connsiteY3" fmla="*/ 0 h 63018"/>
                  <a:gd name="connsiteX4" fmla="*/ 63018 w 63018"/>
                  <a:gd name="connsiteY4" fmla="*/ 31509 h 6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8" h="63018">
                    <a:moveTo>
                      <a:pt x="63018" y="31509"/>
                    </a:moveTo>
                    <a:cubicBezTo>
                      <a:pt x="63018" y="48911"/>
                      <a:pt x="48911" y="63018"/>
                      <a:pt x="31509" y="63018"/>
                    </a:cubicBezTo>
                    <a:cubicBezTo>
                      <a:pt x="14107" y="63018"/>
                      <a:pt x="0" y="48911"/>
                      <a:pt x="0" y="31509"/>
                    </a:cubicBezTo>
                    <a:cubicBezTo>
                      <a:pt x="0" y="14107"/>
                      <a:pt x="14107" y="0"/>
                      <a:pt x="31509" y="0"/>
                    </a:cubicBezTo>
                    <a:cubicBezTo>
                      <a:pt x="48911" y="0"/>
                      <a:pt x="63018" y="14107"/>
                      <a:pt x="63018" y="31509"/>
                    </a:cubicBezTo>
                    <a:close/>
                  </a:path>
                </a:pathLst>
              </a:custGeom>
              <a:solidFill>
                <a:srgbClr val="FFFFFF"/>
              </a:solid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976" name="Free-form: Shape 975">
                <a:extLst>
                  <a:ext uri="{FF2B5EF4-FFF2-40B4-BE49-F238E27FC236}">
                    <a16:creationId xmlns:a16="http://schemas.microsoft.com/office/drawing/2014/main" id="{C3572D77-0EE7-D4F7-72B0-EDF8EC7E2023}"/>
                  </a:ext>
                </a:extLst>
              </p:cNvPr>
              <p:cNvSpPr/>
              <p:nvPr/>
            </p:nvSpPr>
            <p:spPr>
              <a:xfrm>
                <a:off x="4533890" y="3758358"/>
                <a:ext cx="63018" cy="63018"/>
              </a:xfrm>
              <a:custGeom>
                <a:avLst/>
                <a:gdLst>
                  <a:gd name="connsiteX0" fmla="*/ 63018 w 63018"/>
                  <a:gd name="connsiteY0" fmla="*/ 31509 h 63018"/>
                  <a:gd name="connsiteX1" fmla="*/ 31509 w 63018"/>
                  <a:gd name="connsiteY1" fmla="*/ 63018 h 63018"/>
                  <a:gd name="connsiteX2" fmla="*/ 0 w 63018"/>
                  <a:gd name="connsiteY2" fmla="*/ 31509 h 63018"/>
                  <a:gd name="connsiteX3" fmla="*/ 31509 w 63018"/>
                  <a:gd name="connsiteY3" fmla="*/ 0 h 63018"/>
                  <a:gd name="connsiteX4" fmla="*/ 63018 w 63018"/>
                  <a:gd name="connsiteY4" fmla="*/ 31509 h 6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8" h="63018">
                    <a:moveTo>
                      <a:pt x="63018" y="31509"/>
                    </a:moveTo>
                    <a:cubicBezTo>
                      <a:pt x="63018" y="48911"/>
                      <a:pt x="48911" y="63018"/>
                      <a:pt x="31509" y="63018"/>
                    </a:cubicBezTo>
                    <a:cubicBezTo>
                      <a:pt x="14107" y="63018"/>
                      <a:pt x="0" y="48911"/>
                      <a:pt x="0" y="31509"/>
                    </a:cubicBezTo>
                    <a:cubicBezTo>
                      <a:pt x="0" y="14107"/>
                      <a:pt x="14107" y="0"/>
                      <a:pt x="31509" y="0"/>
                    </a:cubicBezTo>
                    <a:cubicBezTo>
                      <a:pt x="48911" y="0"/>
                      <a:pt x="63018" y="14107"/>
                      <a:pt x="63018" y="31509"/>
                    </a:cubicBezTo>
                    <a:close/>
                  </a:path>
                </a:pathLst>
              </a:custGeom>
              <a:solidFill>
                <a:srgbClr val="FFFFFF"/>
              </a:solid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977" name="Free-form: Shape 976">
                <a:extLst>
                  <a:ext uri="{FF2B5EF4-FFF2-40B4-BE49-F238E27FC236}">
                    <a16:creationId xmlns:a16="http://schemas.microsoft.com/office/drawing/2014/main" id="{8677FD83-DE92-0D29-ED6A-FAE5DA3E8F8C}"/>
                  </a:ext>
                </a:extLst>
              </p:cNvPr>
              <p:cNvSpPr/>
              <p:nvPr/>
            </p:nvSpPr>
            <p:spPr>
              <a:xfrm>
                <a:off x="4565399" y="3651501"/>
                <a:ext cx="49318" cy="49318"/>
              </a:xfrm>
              <a:custGeom>
                <a:avLst/>
                <a:gdLst>
                  <a:gd name="connsiteX0" fmla="*/ 49319 w 49318"/>
                  <a:gd name="connsiteY0" fmla="*/ 24659 h 49318"/>
                  <a:gd name="connsiteX1" fmla="*/ 24659 w 49318"/>
                  <a:gd name="connsiteY1" fmla="*/ 49319 h 49318"/>
                  <a:gd name="connsiteX2" fmla="*/ 0 w 49318"/>
                  <a:gd name="connsiteY2" fmla="*/ 24659 h 49318"/>
                  <a:gd name="connsiteX3" fmla="*/ 24659 w 49318"/>
                  <a:gd name="connsiteY3" fmla="*/ 0 h 49318"/>
                  <a:gd name="connsiteX4" fmla="*/ 49319 w 49318"/>
                  <a:gd name="connsiteY4" fmla="*/ 24659 h 49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18" h="49318">
                    <a:moveTo>
                      <a:pt x="49319" y="24659"/>
                    </a:moveTo>
                    <a:cubicBezTo>
                      <a:pt x="49319" y="38278"/>
                      <a:pt x="38278" y="49319"/>
                      <a:pt x="24659" y="49319"/>
                    </a:cubicBezTo>
                    <a:cubicBezTo>
                      <a:pt x="11040" y="49319"/>
                      <a:pt x="0" y="38278"/>
                      <a:pt x="0" y="24659"/>
                    </a:cubicBezTo>
                    <a:cubicBezTo>
                      <a:pt x="0" y="11040"/>
                      <a:pt x="11040" y="0"/>
                      <a:pt x="24659" y="0"/>
                    </a:cubicBezTo>
                    <a:cubicBezTo>
                      <a:pt x="38278" y="0"/>
                      <a:pt x="49319" y="11040"/>
                      <a:pt x="49319" y="24659"/>
                    </a:cubicBezTo>
                    <a:close/>
                  </a:path>
                </a:pathLst>
              </a:custGeom>
              <a:solidFill>
                <a:srgbClr val="FFFFFF"/>
              </a:solid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978" name="Free-form: Shape 977">
                <a:extLst>
                  <a:ext uri="{FF2B5EF4-FFF2-40B4-BE49-F238E27FC236}">
                    <a16:creationId xmlns:a16="http://schemas.microsoft.com/office/drawing/2014/main" id="{1D180D46-8FBF-B74E-1A89-32E577FD5EBD}"/>
                  </a:ext>
                </a:extLst>
              </p:cNvPr>
              <p:cNvSpPr/>
              <p:nvPr/>
            </p:nvSpPr>
            <p:spPr>
              <a:xfrm>
                <a:off x="4309216" y="3766578"/>
                <a:ext cx="63018" cy="63018"/>
              </a:xfrm>
              <a:custGeom>
                <a:avLst/>
                <a:gdLst>
                  <a:gd name="connsiteX0" fmla="*/ 63018 w 63018"/>
                  <a:gd name="connsiteY0" fmla="*/ 31509 h 63018"/>
                  <a:gd name="connsiteX1" fmla="*/ 31509 w 63018"/>
                  <a:gd name="connsiteY1" fmla="*/ 63018 h 63018"/>
                  <a:gd name="connsiteX2" fmla="*/ 0 w 63018"/>
                  <a:gd name="connsiteY2" fmla="*/ 31509 h 63018"/>
                  <a:gd name="connsiteX3" fmla="*/ 31509 w 63018"/>
                  <a:gd name="connsiteY3" fmla="*/ 0 h 63018"/>
                  <a:gd name="connsiteX4" fmla="*/ 63018 w 63018"/>
                  <a:gd name="connsiteY4" fmla="*/ 31509 h 6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8" h="63018">
                    <a:moveTo>
                      <a:pt x="63018" y="31509"/>
                    </a:moveTo>
                    <a:cubicBezTo>
                      <a:pt x="63018" y="48911"/>
                      <a:pt x="48911" y="63018"/>
                      <a:pt x="31509" y="63018"/>
                    </a:cubicBezTo>
                    <a:cubicBezTo>
                      <a:pt x="14107" y="63018"/>
                      <a:pt x="0" y="48911"/>
                      <a:pt x="0" y="31509"/>
                    </a:cubicBezTo>
                    <a:cubicBezTo>
                      <a:pt x="0" y="14107"/>
                      <a:pt x="14107" y="0"/>
                      <a:pt x="31509" y="0"/>
                    </a:cubicBezTo>
                    <a:cubicBezTo>
                      <a:pt x="48911" y="0"/>
                      <a:pt x="63018" y="14107"/>
                      <a:pt x="63018" y="31509"/>
                    </a:cubicBezTo>
                    <a:close/>
                  </a:path>
                </a:pathLst>
              </a:custGeom>
              <a:solidFill>
                <a:srgbClr val="FFFFFF"/>
              </a:solid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nvGrpSpPr>
              <p:cNvPr id="979" name="Graphic 49">
                <a:extLst>
                  <a:ext uri="{FF2B5EF4-FFF2-40B4-BE49-F238E27FC236}">
                    <a16:creationId xmlns:a16="http://schemas.microsoft.com/office/drawing/2014/main" id="{F82BF9C5-C55E-E0C2-97E4-EB28A14E280C}"/>
                  </a:ext>
                </a:extLst>
              </p:cNvPr>
              <p:cNvGrpSpPr/>
              <p:nvPr/>
            </p:nvGrpSpPr>
            <p:grpSpPr>
              <a:xfrm>
                <a:off x="4299626" y="3613086"/>
                <a:ext cx="323311" cy="269938"/>
                <a:chOff x="4323436" y="3636896"/>
                <a:chExt cx="323311" cy="269938"/>
              </a:xfrm>
              <a:solidFill>
                <a:srgbClr val="00AE9E"/>
              </a:solidFill>
            </p:grpSpPr>
            <p:grpSp>
              <p:nvGrpSpPr>
                <p:cNvPr id="1014" name="Graphic 49">
                  <a:extLst>
                    <a:ext uri="{FF2B5EF4-FFF2-40B4-BE49-F238E27FC236}">
                      <a16:creationId xmlns:a16="http://schemas.microsoft.com/office/drawing/2014/main" id="{0DFC3E24-EFD8-E799-AE11-CC74CB12F21E}"/>
                    </a:ext>
                  </a:extLst>
                </p:cNvPr>
                <p:cNvGrpSpPr/>
                <p:nvPr/>
              </p:nvGrpSpPr>
              <p:grpSpPr>
                <a:xfrm>
                  <a:off x="4323436" y="3778058"/>
                  <a:ext cx="82197" cy="82197"/>
                  <a:chOff x="4323436" y="3778058"/>
                  <a:chExt cx="82197" cy="82197"/>
                </a:xfrm>
                <a:grpFill/>
              </p:grpSpPr>
              <p:sp>
                <p:nvSpPr>
                  <p:cNvPr id="1036" name="Free-form: Shape 1035">
                    <a:extLst>
                      <a:ext uri="{FF2B5EF4-FFF2-40B4-BE49-F238E27FC236}">
                        <a16:creationId xmlns:a16="http://schemas.microsoft.com/office/drawing/2014/main" id="{978B064B-DC94-41DF-A66B-2CEC5E5EC77F}"/>
                      </a:ext>
                    </a:extLst>
                  </p:cNvPr>
                  <p:cNvSpPr/>
                  <p:nvPr/>
                </p:nvSpPr>
                <p:spPr>
                  <a:xfrm>
                    <a:off x="4323436" y="3778058"/>
                    <a:ext cx="82197" cy="82197"/>
                  </a:xfrm>
                  <a:custGeom>
                    <a:avLst/>
                    <a:gdLst>
                      <a:gd name="connsiteX0" fmla="*/ 41099 w 82197"/>
                      <a:gd name="connsiteY0" fmla="*/ 82198 h 82197"/>
                      <a:gd name="connsiteX1" fmla="*/ 0 w 82197"/>
                      <a:gd name="connsiteY1" fmla="*/ 41099 h 82197"/>
                      <a:gd name="connsiteX2" fmla="*/ 41099 w 82197"/>
                      <a:gd name="connsiteY2" fmla="*/ 0 h 82197"/>
                      <a:gd name="connsiteX3" fmla="*/ 82198 w 82197"/>
                      <a:gd name="connsiteY3" fmla="*/ 41099 h 82197"/>
                      <a:gd name="connsiteX4" fmla="*/ 41099 w 82197"/>
                      <a:gd name="connsiteY4" fmla="*/ 82198 h 82197"/>
                      <a:gd name="connsiteX5" fmla="*/ 41099 w 82197"/>
                      <a:gd name="connsiteY5" fmla="*/ 15070 h 82197"/>
                      <a:gd name="connsiteX6" fmla="*/ 13700 w 82197"/>
                      <a:gd name="connsiteY6" fmla="*/ 42469 h 82197"/>
                      <a:gd name="connsiteX7" fmla="*/ 41099 w 82197"/>
                      <a:gd name="connsiteY7" fmla="*/ 69868 h 82197"/>
                      <a:gd name="connsiteX8" fmla="*/ 68498 w 82197"/>
                      <a:gd name="connsiteY8" fmla="*/ 42469 h 82197"/>
                      <a:gd name="connsiteX9" fmla="*/ 41099 w 82197"/>
                      <a:gd name="connsiteY9" fmla="*/ 15070 h 8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97" h="82197">
                        <a:moveTo>
                          <a:pt x="41099" y="82198"/>
                        </a:moveTo>
                        <a:cubicBezTo>
                          <a:pt x="19179" y="82198"/>
                          <a:pt x="0" y="64388"/>
                          <a:pt x="0" y="41099"/>
                        </a:cubicBezTo>
                        <a:cubicBezTo>
                          <a:pt x="0" y="17810"/>
                          <a:pt x="17810" y="0"/>
                          <a:pt x="41099" y="0"/>
                        </a:cubicBezTo>
                        <a:cubicBezTo>
                          <a:pt x="64388" y="0"/>
                          <a:pt x="82198" y="17810"/>
                          <a:pt x="82198" y="41099"/>
                        </a:cubicBezTo>
                        <a:cubicBezTo>
                          <a:pt x="82198" y="64388"/>
                          <a:pt x="64388" y="82198"/>
                          <a:pt x="41099" y="82198"/>
                        </a:cubicBezTo>
                        <a:close/>
                        <a:moveTo>
                          <a:pt x="41099" y="15070"/>
                        </a:moveTo>
                        <a:cubicBezTo>
                          <a:pt x="26029" y="15070"/>
                          <a:pt x="13700" y="27399"/>
                          <a:pt x="13700" y="42469"/>
                        </a:cubicBezTo>
                        <a:cubicBezTo>
                          <a:pt x="13700" y="57539"/>
                          <a:pt x="26029" y="69868"/>
                          <a:pt x="41099" y="69868"/>
                        </a:cubicBezTo>
                        <a:cubicBezTo>
                          <a:pt x="56169" y="69868"/>
                          <a:pt x="68498" y="57539"/>
                          <a:pt x="68498" y="42469"/>
                        </a:cubicBezTo>
                        <a:cubicBezTo>
                          <a:pt x="68498" y="27399"/>
                          <a:pt x="56169" y="15070"/>
                          <a:pt x="41099" y="15070"/>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37" name="Free-form: Shape 1036">
                    <a:extLst>
                      <a:ext uri="{FF2B5EF4-FFF2-40B4-BE49-F238E27FC236}">
                        <a16:creationId xmlns:a16="http://schemas.microsoft.com/office/drawing/2014/main" id="{8CC48DEC-06DD-6280-F1C9-7982F38CEE45}"/>
                      </a:ext>
                    </a:extLst>
                  </p:cNvPr>
                  <p:cNvSpPr/>
                  <p:nvPr/>
                </p:nvSpPr>
                <p:spPr>
                  <a:xfrm>
                    <a:off x="4365548" y="3799621"/>
                    <a:ext cx="20905" cy="22275"/>
                  </a:xfrm>
                  <a:custGeom>
                    <a:avLst/>
                    <a:gdLst>
                      <a:gd name="connsiteX0" fmla="*/ 14056 w 20905"/>
                      <a:gd name="connsiteY0" fmla="*/ 22276 h 22275"/>
                      <a:gd name="connsiteX1" fmla="*/ 7206 w 20905"/>
                      <a:gd name="connsiteY1" fmla="*/ 15426 h 22275"/>
                      <a:gd name="connsiteX2" fmla="*/ 5836 w 20905"/>
                      <a:gd name="connsiteY2" fmla="*/ 14056 h 22275"/>
                      <a:gd name="connsiteX3" fmla="*/ 356 w 20905"/>
                      <a:gd name="connsiteY3" fmla="*/ 5836 h 22275"/>
                      <a:gd name="connsiteX4" fmla="*/ 8576 w 20905"/>
                      <a:gd name="connsiteY4" fmla="*/ 356 h 22275"/>
                      <a:gd name="connsiteX5" fmla="*/ 20906 w 20905"/>
                      <a:gd name="connsiteY5" fmla="*/ 15426 h 22275"/>
                      <a:gd name="connsiteX6" fmla="*/ 14056 w 20905"/>
                      <a:gd name="connsiteY6" fmla="*/ 22276 h 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05" h="22275">
                        <a:moveTo>
                          <a:pt x="14056" y="22276"/>
                        </a:moveTo>
                        <a:cubicBezTo>
                          <a:pt x="9946" y="22276"/>
                          <a:pt x="7206" y="19536"/>
                          <a:pt x="7206" y="15426"/>
                        </a:cubicBezTo>
                        <a:cubicBezTo>
                          <a:pt x="7206" y="11316"/>
                          <a:pt x="7206" y="14056"/>
                          <a:pt x="5836" y="14056"/>
                        </a:cubicBezTo>
                        <a:cubicBezTo>
                          <a:pt x="1726" y="14056"/>
                          <a:pt x="-1014" y="9946"/>
                          <a:pt x="356" y="5836"/>
                        </a:cubicBezTo>
                        <a:cubicBezTo>
                          <a:pt x="356" y="1726"/>
                          <a:pt x="4466" y="-1014"/>
                          <a:pt x="8576" y="356"/>
                        </a:cubicBezTo>
                        <a:cubicBezTo>
                          <a:pt x="15426" y="356"/>
                          <a:pt x="20906" y="8576"/>
                          <a:pt x="20906" y="15426"/>
                        </a:cubicBezTo>
                        <a:cubicBezTo>
                          <a:pt x="20906" y="22276"/>
                          <a:pt x="18166" y="22276"/>
                          <a:pt x="14056" y="22276"/>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1015" name="Graphic 49">
                  <a:extLst>
                    <a:ext uri="{FF2B5EF4-FFF2-40B4-BE49-F238E27FC236}">
                      <a16:creationId xmlns:a16="http://schemas.microsoft.com/office/drawing/2014/main" id="{0C90A23F-3F13-06E0-3F82-62F92A788F95}"/>
                    </a:ext>
                  </a:extLst>
                </p:cNvPr>
                <p:cNvGrpSpPr/>
                <p:nvPr/>
              </p:nvGrpSpPr>
              <p:grpSpPr>
                <a:xfrm>
                  <a:off x="4368645" y="3680791"/>
                  <a:ext cx="71238" cy="71238"/>
                  <a:chOff x="4368645" y="3680791"/>
                  <a:chExt cx="71238" cy="71238"/>
                </a:xfrm>
                <a:grpFill/>
              </p:grpSpPr>
              <p:sp>
                <p:nvSpPr>
                  <p:cNvPr id="1034" name="Free-form: Shape 1033">
                    <a:extLst>
                      <a:ext uri="{FF2B5EF4-FFF2-40B4-BE49-F238E27FC236}">
                        <a16:creationId xmlns:a16="http://schemas.microsoft.com/office/drawing/2014/main" id="{6D43109F-A47D-166A-B710-968FDA31B798}"/>
                      </a:ext>
                    </a:extLst>
                  </p:cNvPr>
                  <p:cNvSpPr/>
                  <p:nvPr/>
                </p:nvSpPr>
                <p:spPr>
                  <a:xfrm>
                    <a:off x="4368645" y="3680791"/>
                    <a:ext cx="71238" cy="71238"/>
                  </a:xfrm>
                  <a:custGeom>
                    <a:avLst/>
                    <a:gdLst>
                      <a:gd name="connsiteX0" fmla="*/ 35619 w 71238"/>
                      <a:gd name="connsiteY0" fmla="*/ 71238 h 71238"/>
                      <a:gd name="connsiteX1" fmla="*/ 0 w 71238"/>
                      <a:gd name="connsiteY1" fmla="*/ 35619 h 71238"/>
                      <a:gd name="connsiteX2" fmla="*/ 35619 w 71238"/>
                      <a:gd name="connsiteY2" fmla="*/ 0 h 71238"/>
                      <a:gd name="connsiteX3" fmla="*/ 71238 w 71238"/>
                      <a:gd name="connsiteY3" fmla="*/ 35619 h 71238"/>
                      <a:gd name="connsiteX4" fmla="*/ 35619 w 71238"/>
                      <a:gd name="connsiteY4" fmla="*/ 71238 h 71238"/>
                      <a:gd name="connsiteX5" fmla="*/ 35619 w 71238"/>
                      <a:gd name="connsiteY5" fmla="*/ 13700 h 71238"/>
                      <a:gd name="connsiteX6" fmla="*/ 13700 w 71238"/>
                      <a:gd name="connsiteY6" fmla="*/ 35619 h 71238"/>
                      <a:gd name="connsiteX7" fmla="*/ 35619 w 71238"/>
                      <a:gd name="connsiteY7" fmla="*/ 57538 h 71238"/>
                      <a:gd name="connsiteX8" fmla="*/ 57538 w 71238"/>
                      <a:gd name="connsiteY8" fmla="*/ 35619 h 71238"/>
                      <a:gd name="connsiteX9" fmla="*/ 35619 w 71238"/>
                      <a:gd name="connsiteY9" fmla="*/ 13700 h 7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38" h="71238">
                        <a:moveTo>
                          <a:pt x="35619" y="71238"/>
                        </a:moveTo>
                        <a:cubicBezTo>
                          <a:pt x="16440" y="71238"/>
                          <a:pt x="0" y="54799"/>
                          <a:pt x="0" y="35619"/>
                        </a:cubicBezTo>
                        <a:cubicBezTo>
                          <a:pt x="0" y="16440"/>
                          <a:pt x="16440" y="0"/>
                          <a:pt x="35619" y="0"/>
                        </a:cubicBezTo>
                        <a:cubicBezTo>
                          <a:pt x="54799" y="0"/>
                          <a:pt x="71238" y="16440"/>
                          <a:pt x="71238" y="35619"/>
                        </a:cubicBezTo>
                        <a:cubicBezTo>
                          <a:pt x="71238" y="54799"/>
                          <a:pt x="54799" y="71238"/>
                          <a:pt x="35619" y="71238"/>
                        </a:cubicBezTo>
                        <a:close/>
                        <a:moveTo>
                          <a:pt x="35619" y="13700"/>
                        </a:moveTo>
                        <a:cubicBezTo>
                          <a:pt x="23289" y="13700"/>
                          <a:pt x="13700" y="23289"/>
                          <a:pt x="13700" y="35619"/>
                        </a:cubicBezTo>
                        <a:cubicBezTo>
                          <a:pt x="13700" y="47949"/>
                          <a:pt x="23289" y="57538"/>
                          <a:pt x="35619" y="57538"/>
                        </a:cubicBezTo>
                        <a:cubicBezTo>
                          <a:pt x="47949" y="57538"/>
                          <a:pt x="57538" y="47949"/>
                          <a:pt x="57538" y="35619"/>
                        </a:cubicBezTo>
                        <a:cubicBezTo>
                          <a:pt x="57538" y="23289"/>
                          <a:pt x="47949" y="13700"/>
                          <a:pt x="35619" y="13700"/>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35" name="Free-form: Shape 1034">
                    <a:extLst>
                      <a:ext uri="{FF2B5EF4-FFF2-40B4-BE49-F238E27FC236}">
                        <a16:creationId xmlns:a16="http://schemas.microsoft.com/office/drawing/2014/main" id="{DAABC340-9CB2-8E81-F4EC-F4440A8D91CD}"/>
                      </a:ext>
                    </a:extLst>
                  </p:cNvPr>
                  <p:cNvSpPr/>
                  <p:nvPr/>
                </p:nvSpPr>
                <p:spPr>
                  <a:xfrm>
                    <a:off x="4407836" y="3702945"/>
                    <a:ext cx="16977" cy="23054"/>
                  </a:xfrm>
                  <a:custGeom>
                    <a:avLst/>
                    <a:gdLst>
                      <a:gd name="connsiteX0" fmla="*/ 10127 w 16977"/>
                      <a:gd name="connsiteY0" fmla="*/ 23054 h 23054"/>
                      <a:gd name="connsiteX1" fmla="*/ 6017 w 16977"/>
                      <a:gd name="connsiteY1" fmla="*/ 23054 h 23054"/>
                      <a:gd name="connsiteX2" fmla="*/ 3277 w 16977"/>
                      <a:gd name="connsiteY2" fmla="*/ 13465 h 23054"/>
                      <a:gd name="connsiteX3" fmla="*/ 537 w 16977"/>
                      <a:gd name="connsiteY3" fmla="*/ 3875 h 23054"/>
                      <a:gd name="connsiteX4" fmla="*/ 10127 w 16977"/>
                      <a:gd name="connsiteY4" fmla="*/ 1135 h 23054"/>
                      <a:gd name="connsiteX5" fmla="*/ 16977 w 16977"/>
                      <a:gd name="connsiteY5" fmla="*/ 9355 h 23054"/>
                      <a:gd name="connsiteX6" fmla="*/ 16977 w 16977"/>
                      <a:gd name="connsiteY6" fmla="*/ 20314 h 23054"/>
                      <a:gd name="connsiteX7" fmla="*/ 11497 w 16977"/>
                      <a:gd name="connsiteY7" fmla="*/ 23054 h 2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7" h="23054">
                        <a:moveTo>
                          <a:pt x="10127" y="23054"/>
                        </a:moveTo>
                        <a:cubicBezTo>
                          <a:pt x="10127" y="23054"/>
                          <a:pt x="7387" y="23054"/>
                          <a:pt x="6017" y="23054"/>
                        </a:cubicBezTo>
                        <a:cubicBezTo>
                          <a:pt x="3277" y="21684"/>
                          <a:pt x="1907" y="17574"/>
                          <a:pt x="3277" y="13465"/>
                        </a:cubicBezTo>
                        <a:cubicBezTo>
                          <a:pt x="537" y="12095"/>
                          <a:pt x="-833" y="6615"/>
                          <a:pt x="537" y="3875"/>
                        </a:cubicBezTo>
                        <a:cubicBezTo>
                          <a:pt x="1907" y="1135"/>
                          <a:pt x="6017" y="-1605"/>
                          <a:pt x="10127" y="1135"/>
                        </a:cubicBezTo>
                        <a:cubicBezTo>
                          <a:pt x="14237" y="2505"/>
                          <a:pt x="15607" y="6615"/>
                          <a:pt x="16977" y="9355"/>
                        </a:cubicBezTo>
                        <a:cubicBezTo>
                          <a:pt x="16977" y="13465"/>
                          <a:pt x="16977" y="17574"/>
                          <a:pt x="16977" y="20314"/>
                        </a:cubicBezTo>
                        <a:cubicBezTo>
                          <a:pt x="16977" y="23054"/>
                          <a:pt x="12867" y="23054"/>
                          <a:pt x="11497" y="23054"/>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1016" name="Graphic 49">
                  <a:extLst>
                    <a:ext uri="{FF2B5EF4-FFF2-40B4-BE49-F238E27FC236}">
                      <a16:creationId xmlns:a16="http://schemas.microsoft.com/office/drawing/2014/main" id="{34B1E4C1-EF24-C06E-2B0E-041D6172E5C7}"/>
                    </a:ext>
                  </a:extLst>
                </p:cNvPr>
                <p:cNvGrpSpPr/>
                <p:nvPr/>
              </p:nvGrpSpPr>
              <p:grpSpPr>
                <a:xfrm>
                  <a:off x="4435773" y="3821897"/>
                  <a:ext cx="84937" cy="84937"/>
                  <a:chOff x="4435773" y="3821897"/>
                  <a:chExt cx="84937" cy="84937"/>
                </a:xfrm>
                <a:grpFill/>
              </p:grpSpPr>
              <p:sp>
                <p:nvSpPr>
                  <p:cNvPr id="1032" name="Free-form: Shape 1031">
                    <a:extLst>
                      <a:ext uri="{FF2B5EF4-FFF2-40B4-BE49-F238E27FC236}">
                        <a16:creationId xmlns:a16="http://schemas.microsoft.com/office/drawing/2014/main" id="{7962DEF3-07C0-A25D-B2B5-032F091450A1}"/>
                      </a:ext>
                    </a:extLst>
                  </p:cNvPr>
                  <p:cNvSpPr/>
                  <p:nvPr/>
                </p:nvSpPr>
                <p:spPr>
                  <a:xfrm>
                    <a:off x="4435773" y="3821897"/>
                    <a:ext cx="84937" cy="84937"/>
                  </a:xfrm>
                  <a:custGeom>
                    <a:avLst/>
                    <a:gdLst>
                      <a:gd name="connsiteX0" fmla="*/ 42469 w 84937"/>
                      <a:gd name="connsiteY0" fmla="*/ 84938 h 84937"/>
                      <a:gd name="connsiteX1" fmla="*/ 0 w 84937"/>
                      <a:gd name="connsiteY1" fmla="*/ 42469 h 84937"/>
                      <a:gd name="connsiteX2" fmla="*/ 42469 w 84937"/>
                      <a:gd name="connsiteY2" fmla="*/ 0 h 84937"/>
                      <a:gd name="connsiteX3" fmla="*/ 84938 w 84937"/>
                      <a:gd name="connsiteY3" fmla="*/ 42469 h 84937"/>
                      <a:gd name="connsiteX4" fmla="*/ 42469 w 84937"/>
                      <a:gd name="connsiteY4" fmla="*/ 84938 h 84937"/>
                      <a:gd name="connsiteX5" fmla="*/ 42469 w 84937"/>
                      <a:gd name="connsiteY5" fmla="*/ 13700 h 84937"/>
                      <a:gd name="connsiteX6" fmla="*/ 13700 w 84937"/>
                      <a:gd name="connsiteY6" fmla="*/ 42469 h 84937"/>
                      <a:gd name="connsiteX7" fmla="*/ 42469 w 84937"/>
                      <a:gd name="connsiteY7" fmla="*/ 71238 h 84937"/>
                      <a:gd name="connsiteX8" fmla="*/ 71238 w 84937"/>
                      <a:gd name="connsiteY8" fmla="*/ 42469 h 84937"/>
                      <a:gd name="connsiteX9" fmla="*/ 42469 w 84937"/>
                      <a:gd name="connsiteY9" fmla="*/ 13700 h 8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937" h="84937">
                        <a:moveTo>
                          <a:pt x="42469" y="84938"/>
                        </a:moveTo>
                        <a:cubicBezTo>
                          <a:pt x="19180" y="84938"/>
                          <a:pt x="0" y="65758"/>
                          <a:pt x="0" y="42469"/>
                        </a:cubicBezTo>
                        <a:cubicBezTo>
                          <a:pt x="0" y="19179"/>
                          <a:pt x="19180" y="0"/>
                          <a:pt x="42469" y="0"/>
                        </a:cubicBezTo>
                        <a:cubicBezTo>
                          <a:pt x="65758" y="0"/>
                          <a:pt x="84938" y="19179"/>
                          <a:pt x="84938" y="42469"/>
                        </a:cubicBezTo>
                        <a:cubicBezTo>
                          <a:pt x="84938" y="65758"/>
                          <a:pt x="65758" y="84938"/>
                          <a:pt x="42469" y="84938"/>
                        </a:cubicBezTo>
                        <a:close/>
                        <a:moveTo>
                          <a:pt x="42469" y="13700"/>
                        </a:moveTo>
                        <a:cubicBezTo>
                          <a:pt x="26029" y="13700"/>
                          <a:pt x="13700" y="26029"/>
                          <a:pt x="13700" y="42469"/>
                        </a:cubicBezTo>
                        <a:cubicBezTo>
                          <a:pt x="13700" y="58908"/>
                          <a:pt x="26029" y="71238"/>
                          <a:pt x="42469" y="71238"/>
                        </a:cubicBezTo>
                        <a:cubicBezTo>
                          <a:pt x="58908" y="71238"/>
                          <a:pt x="71238" y="58908"/>
                          <a:pt x="71238" y="42469"/>
                        </a:cubicBezTo>
                        <a:cubicBezTo>
                          <a:pt x="71238" y="26029"/>
                          <a:pt x="58908" y="13700"/>
                          <a:pt x="42469" y="13700"/>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33" name="Free-form: Shape 1032">
                    <a:extLst>
                      <a:ext uri="{FF2B5EF4-FFF2-40B4-BE49-F238E27FC236}">
                        <a16:creationId xmlns:a16="http://schemas.microsoft.com/office/drawing/2014/main" id="{B1DF1AD6-F9EC-FE11-8AC2-63EF1BC82D65}"/>
                      </a:ext>
                    </a:extLst>
                  </p:cNvPr>
                  <p:cNvSpPr/>
                  <p:nvPr/>
                </p:nvSpPr>
                <p:spPr>
                  <a:xfrm>
                    <a:off x="4480625" y="3843460"/>
                    <a:ext cx="22275" cy="23731"/>
                  </a:xfrm>
                  <a:custGeom>
                    <a:avLst/>
                    <a:gdLst>
                      <a:gd name="connsiteX0" fmla="*/ 14056 w 22275"/>
                      <a:gd name="connsiteY0" fmla="*/ 23646 h 23731"/>
                      <a:gd name="connsiteX1" fmla="*/ 7206 w 22275"/>
                      <a:gd name="connsiteY1" fmla="*/ 16796 h 23731"/>
                      <a:gd name="connsiteX2" fmla="*/ 5836 w 22275"/>
                      <a:gd name="connsiteY2" fmla="*/ 14056 h 23731"/>
                      <a:gd name="connsiteX3" fmla="*/ 356 w 22275"/>
                      <a:gd name="connsiteY3" fmla="*/ 5836 h 23731"/>
                      <a:gd name="connsiteX4" fmla="*/ 8576 w 22275"/>
                      <a:gd name="connsiteY4" fmla="*/ 356 h 23731"/>
                      <a:gd name="connsiteX5" fmla="*/ 22276 w 22275"/>
                      <a:gd name="connsiteY5" fmla="*/ 16796 h 23731"/>
                      <a:gd name="connsiteX6" fmla="*/ 15426 w 22275"/>
                      <a:gd name="connsiteY6" fmla="*/ 23646 h 2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75" h="23731">
                        <a:moveTo>
                          <a:pt x="14056" y="23646"/>
                        </a:moveTo>
                        <a:cubicBezTo>
                          <a:pt x="9946" y="23646"/>
                          <a:pt x="7206" y="20906"/>
                          <a:pt x="7206" y="16796"/>
                        </a:cubicBezTo>
                        <a:cubicBezTo>
                          <a:pt x="7206" y="12686"/>
                          <a:pt x="7206" y="14056"/>
                          <a:pt x="5836" y="14056"/>
                        </a:cubicBezTo>
                        <a:cubicBezTo>
                          <a:pt x="1726" y="14056"/>
                          <a:pt x="-1014" y="9946"/>
                          <a:pt x="356" y="5836"/>
                        </a:cubicBezTo>
                        <a:cubicBezTo>
                          <a:pt x="1726" y="1726"/>
                          <a:pt x="4466" y="-1014"/>
                          <a:pt x="8576" y="356"/>
                        </a:cubicBezTo>
                        <a:cubicBezTo>
                          <a:pt x="16796" y="356"/>
                          <a:pt x="22276" y="8576"/>
                          <a:pt x="22276" y="16796"/>
                        </a:cubicBezTo>
                        <a:cubicBezTo>
                          <a:pt x="22276" y="25016"/>
                          <a:pt x="19536" y="23646"/>
                          <a:pt x="15426" y="23646"/>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sp>
              <p:nvSpPr>
                <p:cNvPr id="1017" name="Free-form: Shape 1016">
                  <a:extLst>
                    <a:ext uri="{FF2B5EF4-FFF2-40B4-BE49-F238E27FC236}">
                      <a16:creationId xmlns:a16="http://schemas.microsoft.com/office/drawing/2014/main" id="{B79FB3B4-1A4F-5244-4F14-6BC8558CE87F}"/>
                    </a:ext>
                  </a:extLst>
                </p:cNvPr>
                <p:cNvSpPr/>
                <p:nvPr/>
              </p:nvSpPr>
              <p:spPr>
                <a:xfrm rot="-4505999">
                  <a:off x="4356224" y="3758078"/>
                  <a:ext cx="47948" cy="13699"/>
                </a:xfrm>
                <a:custGeom>
                  <a:avLst/>
                  <a:gdLst>
                    <a:gd name="connsiteX0" fmla="*/ 0 w 47948"/>
                    <a:gd name="connsiteY0" fmla="*/ 0 h 13699"/>
                    <a:gd name="connsiteX1" fmla="*/ 47949 w 47948"/>
                    <a:gd name="connsiteY1" fmla="*/ 0 h 13699"/>
                    <a:gd name="connsiteX2" fmla="*/ 47949 w 47948"/>
                    <a:gd name="connsiteY2" fmla="*/ 13700 h 13699"/>
                    <a:gd name="connsiteX3" fmla="*/ 0 w 47948"/>
                    <a:gd name="connsiteY3" fmla="*/ 13700 h 13699"/>
                  </a:gdLst>
                  <a:ahLst/>
                  <a:cxnLst>
                    <a:cxn ang="0">
                      <a:pos x="connsiteX0" y="connsiteY0"/>
                    </a:cxn>
                    <a:cxn ang="0">
                      <a:pos x="connsiteX1" y="connsiteY1"/>
                    </a:cxn>
                    <a:cxn ang="0">
                      <a:pos x="connsiteX2" y="connsiteY2"/>
                    </a:cxn>
                    <a:cxn ang="0">
                      <a:pos x="connsiteX3" y="connsiteY3"/>
                    </a:cxn>
                  </a:cxnLst>
                  <a:rect l="l" t="t" r="r" b="b"/>
                  <a:pathLst>
                    <a:path w="47948" h="13699">
                      <a:moveTo>
                        <a:pt x="0" y="0"/>
                      </a:moveTo>
                      <a:lnTo>
                        <a:pt x="47949" y="0"/>
                      </a:lnTo>
                      <a:lnTo>
                        <a:pt x="47949" y="13700"/>
                      </a:lnTo>
                      <a:lnTo>
                        <a:pt x="0" y="13700"/>
                      </a:ln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18" name="Free-form: Shape 1017">
                  <a:extLst>
                    <a:ext uri="{FF2B5EF4-FFF2-40B4-BE49-F238E27FC236}">
                      <a16:creationId xmlns:a16="http://schemas.microsoft.com/office/drawing/2014/main" id="{4D439B4D-511B-854A-DE93-E88C903EC979}"/>
                    </a:ext>
                  </a:extLst>
                </p:cNvPr>
                <p:cNvSpPr/>
                <p:nvPr/>
              </p:nvSpPr>
              <p:spPr>
                <a:xfrm rot="-1152002">
                  <a:off x="4426296" y="3683411"/>
                  <a:ext cx="65758" cy="13699"/>
                </a:xfrm>
                <a:custGeom>
                  <a:avLst/>
                  <a:gdLst>
                    <a:gd name="connsiteX0" fmla="*/ 0 w 65758"/>
                    <a:gd name="connsiteY0" fmla="*/ 0 h 13699"/>
                    <a:gd name="connsiteX1" fmla="*/ 65758 w 65758"/>
                    <a:gd name="connsiteY1" fmla="*/ 0 h 13699"/>
                    <a:gd name="connsiteX2" fmla="*/ 65758 w 65758"/>
                    <a:gd name="connsiteY2" fmla="*/ 13700 h 13699"/>
                    <a:gd name="connsiteX3" fmla="*/ 0 w 65758"/>
                    <a:gd name="connsiteY3" fmla="*/ 13700 h 13699"/>
                  </a:gdLst>
                  <a:ahLst/>
                  <a:cxnLst>
                    <a:cxn ang="0">
                      <a:pos x="connsiteX0" y="connsiteY0"/>
                    </a:cxn>
                    <a:cxn ang="0">
                      <a:pos x="connsiteX1" y="connsiteY1"/>
                    </a:cxn>
                    <a:cxn ang="0">
                      <a:pos x="connsiteX2" y="connsiteY2"/>
                    </a:cxn>
                    <a:cxn ang="0">
                      <a:pos x="connsiteX3" y="connsiteY3"/>
                    </a:cxn>
                  </a:cxnLst>
                  <a:rect l="l" t="t" r="r" b="b"/>
                  <a:pathLst>
                    <a:path w="65758" h="13699">
                      <a:moveTo>
                        <a:pt x="0" y="0"/>
                      </a:moveTo>
                      <a:lnTo>
                        <a:pt x="65758" y="0"/>
                      </a:lnTo>
                      <a:lnTo>
                        <a:pt x="65758" y="13700"/>
                      </a:lnTo>
                      <a:lnTo>
                        <a:pt x="0" y="13700"/>
                      </a:ln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nvGrpSpPr>
                <p:cNvPr id="1019" name="Graphic 49">
                  <a:extLst>
                    <a:ext uri="{FF2B5EF4-FFF2-40B4-BE49-F238E27FC236}">
                      <a16:creationId xmlns:a16="http://schemas.microsoft.com/office/drawing/2014/main" id="{78B10077-14F4-6FD1-E23E-4E15DA6AE9E9}"/>
                    </a:ext>
                  </a:extLst>
                </p:cNvPr>
                <p:cNvGrpSpPr/>
                <p:nvPr/>
              </p:nvGrpSpPr>
              <p:grpSpPr>
                <a:xfrm>
                  <a:off x="4546740" y="3771208"/>
                  <a:ext cx="84937" cy="84937"/>
                  <a:chOff x="4546740" y="3771208"/>
                  <a:chExt cx="84937" cy="84937"/>
                </a:xfrm>
                <a:grpFill/>
              </p:grpSpPr>
              <p:sp>
                <p:nvSpPr>
                  <p:cNvPr id="1030" name="Free-form: Shape 1029">
                    <a:extLst>
                      <a:ext uri="{FF2B5EF4-FFF2-40B4-BE49-F238E27FC236}">
                        <a16:creationId xmlns:a16="http://schemas.microsoft.com/office/drawing/2014/main" id="{B3C99743-2E01-46D4-C615-2248F9FBC2A6}"/>
                      </a:ext>
                    </a:extLst>
                  </p:cNvPr>
                  <p:cNvSpPr/>
                  <p:nvPr/>
                </p:nvSpPr>
                <p:spPr>
                  <a:xfrm>
                    <a:off x="4546740" y="3771208"/>
                    <a:ext cx="84937" cy="84937"/>
                  </a:xfrm>
                  <a:custGeom>
                    <a:avLst/>
                    <a:gdLst>
                      <a:gd name="connsiteX0" fmla="*/ 42469 w 84937"/>
                      <a:gd name="connsiteY0" fmla="*/ 84938 h 84937"/>
                      <a:gd name="connsiteX1" fmla="*/ 0 w 84937"/>
                      <a:gd name="connsiteY1" fmla="*/ 42469 h 84937"/>
                      <a:gd name="connsiteX2" fmla="*/ 42469 w 84937"/>
                      <a:gd name="connsiteY2" fmla="*/ 0 h 84937"/>
                      <a:gd name="connsiteX3" fmla="*/ 84938 w 84937"/>
                      <a:gd name="connsiteY3" fmla="*/ 42469 h 84937"/>
                      <a:gd name="connsiteX4" fmla="*/ 42469 w 84937"/>
                      <a:gd name="connsiteY4" fmla="*/ 84938 h 84937"/>
                      <a:gd name="connsiteX5" fmla="*/ 42469 w 84937"/>
                      <a:gd name="connsiteY5" fmla="*/ 12330 h 84937"/>
                      <a:gd name="connsiteX6" fmla="*/ 13700 w 84937"/>
                      <a:gd name="connsiteY6" fmla="*/ 41099 h 84937"/>
                      <a:gd name="connsiteX7" fmla="*/ 42469 w 84937"/>
                      <a:gd name="connsiteY7" fmla="*/ 69868 h 84937"/>
                      <a:gd name="connsiteX8" fmla="*/ 71238 w 84937"/>
                      <a:gd name="connsiteY8" fmla="*/ 41099 h 84937"/>
                      <a:gd name="connsiteX9" fmla="*/ 42469 w 84937"/>
                      <a:gd name="connsiteY9" fmla="*/ 12330 h 8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937" h="84937">
                        <a:moveTo>
                          <a:pt x="42469" y="84938"/>
                        </a:moveTo>
                        <a:cubicBezTo>
                          <a:pt x="19179" y="84938"/>
                          <a:pt x="0" y="65758"/>
                          <a:pt x="0" y="42469"/>
                        </a:cubicBezTo>
                        <a:cubicBezTo>
                          <a:pt x="0" y="19179"/>
                          <a:pt x="19179" y="0"/>
                          <a:pt x="42469" y="0"/>
                        </a:cubicBezTo>
                        <a:cubicBezTo>
                          <a:pt x="65758" y="0"/>
                          <a:pt x="84938" y="19179"/>
                          <a:pt x="84938" y="42469"/>
                        </a:cubicBezTo>
                        <a:cubicBezTo>
                          <a:pt x="84938" y="65758"/>
                          <a:pt x="65758" y="84938"/>
                          <a:pt x="42469" y="84938"/>
                        </a:cubicBezTo>
                        <a:close/>
                        <a:moveTo>
                          <a:pt x="42469" y="12330"/>
                        </a:moveTo>
                        <a:cubicBezTo>
                          <a:pt x="26029" y="12330"/>
                          <a:pt x="13700" y="24659"/>
                          <a:pt x="13700" y="41099"/>
                        </a:cubicBezTo>
                        <a:cubicBezTo>
                          <a:pt x="13700" y="57539"/>
                          <a:pt x="26029" y="69868"/>
                          <a:pt x="42469" y="69868"/>
                        </a:cubicBezTo>
                        <a:cubicBezTo>
                          <a:pt x="58908" y="69868"/>
                          <a:pt x="71238" y="57539"/>
                          <a:pt x="71238" y="41099"/>
                        </a:cubicBezTo>
                        <a:cubicBezTo>
                          <a:pt x="71238" y="24659"/>
                          <a:pt x="58908" y="12330"/>
                          <a:pt x="42469" y="12330"/>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31" name="Free-form: Shape 1030">
                    <a:extLst>
                      <a:ext uri="{FF2B5EF4-FFF2-40B4-BE49-F238E27FC236}">
                        <a16:creationId xmlns:a16="http://schemas.microsoft.com/office/drawing/2014/main" id="{2D6A5887-38D8-D10B-B21A-88855F01C71B}"/>
                      </a:ext>
                    </a:extLst>
                  </p:cNvPr>
                  <p:cNvSpPr/>
                  <p:nvPr/>
                </p:nvSpPr>
                <p:spPr>
                  <a:xfrm>
                    <a:off x="4591592" y="3791401"/>
                    <a:ext cx="22275" cy="23731"/>
                  </a:xfrm>
                  <a:custGeom>
                    <a:avLst/>
                    <a:gdLst>
                      <a:gd name="connsiteX0" fmla="*/ 14056 w 22275"/>
                      <a:gd name="connsiteY0" fmla="*/ 23646 h 23731"/>
                      <a:gd name="connsiteX1" fmla="*/ 7206 w 22275"/>
                      <a:gd name="connsiteY1" fmla="*/ 16796 h 23731"/>
                      <a:gd name="connsiteX2" fmla="*/ 5836 w 22275"/>
                      <a:gd name="connsiteY2" fmla="*/ 14056 h 23731"/>
                      <a:gd name="connsiteX3" fmla="*/ 356 w 22275"/>
                      <a:gd name="connsiteY3" fmla="*/ 5836 h 23731"/>
                      <a:gd name="connsiteX4" fmla="*/ 8576 w 22275"/>
                      <a:gd name="connsiteY4" fmla="*/ 356 h 23731"/>
                      <a:gd name="connsiteX5" fmla="*/ 22276 w 22275"/>
                      <a:gd name="connsiteY5" fmla="*/ 16796 h 23731"/>
                      <a:gd name="connsiteX6" fmla="*/ 15426 w 22275"/>
                      <a:gd name="connsiteY6" fmla="*/ 23646 h 2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75" h="23731">
                        <a:moveTo>
                          <a:pt x="14056" y="23646"/>
                        </a:moveTo>
                        <a:cubicBezTo>
                          <a:pt x="9946" y="23646"/>
                          <a:pt x="7206" y="20906"/>
                          <a:pt x="7206" y="16796"/>
                        </a:cubicBezTo>
                        <a:cubicBezTo>
                          <a:pt x="7206" y="12686"/>
                          <a:pt x="7206" y="14056"/>
                          <a:pt x="5836" y="14056"/>
                        </a:cubicBezTo>
                        <a:cubicBezTo>
                          <a:pt x="1726" y="14056"/>
                          <a:pt x="-1014" y="9946"/>
                          <a:pt x="356" y="5836"/>
                        </a:cubicBezTo>
                        <a:cubicBezTo>
                          <a:pt x="356" y="1726"/>
                          <a:pt x="4466" y="-1014"/>
                          <a:pt x="8576" y="356"/>
                        </a:cubicBezTo>
                        <a:cubicBezTo>
                          <a:pt x="16796" y="356"/>
                          <a:pt x="22276" y="8576"/>
                          <a:pt x="22276" y="16796"/>
                        </a:cubicBezTo>
                        <a:cubicBezTo>
                          <a:pt x="22276" y="25016"/>
                          <a:pt x="19536" y="23646"/>
                          <a:pt x="15426" y="23646"/>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1020" name="Graphic 49">
                  <a:extLst>
                    <a:ext uri="{FF2B5EF4-FFF2-40B4-BE49-F238E27FC236}">
                      <a16:creationId xmlns:a16="http://schemas.microsoft.com/office/drawing/2014/main" id="{8807BC94-20E5-5189-E920-B04AD30EE105}"/>
                    </a:ext>
                  </a:extLst>
                </p:cNvPr>
                <p:cNvGrpSpPr/>
                <p:nvPr/>
              </p:nvGrpSpPr>
              <p:grpSpPr>
                <a:xfrm>
                  <a:off x="4481743" y="3636896"/>
                  <a:ext cx="65052" cy="64443"/>
                  <a:chOff x="4481743" y="3636896"/>
                  <a:chExt cx="65052" cy="64443"/>
                </a:xfrm>
                <a:grpFill/>
              </p:grpSpPr>
              <p:sp>
                <p:nvSpPr>
                  <p:cNvPr id="1028" name="Free-form: Shape 1027">
                    <a:extLst>
                      <a:ext uri="{FF2B5EF4-FFF2-40B4-BE49-F238E27FC236}">
                        <a16:creationId xmlns:a16="http://schemas.microsoft.com/office/drawing/2014/main" id="{AB059B35-9B99-BF78-9789-89963FCA7C42}"/>
                      </a:ext>
                    </a:extLst>
                  </p:cNvPr>
                  <p:cNvSpPr/>
                  <p:nvPr/>
                </p:nvSpPr>
                <p:spPr>
                  <a:xfrm>
                    <a:off x="4481743" y="3636896"/>
                    <a:ext cx="65052" cy="64443"/>
                  </a:xfrm>
                  <a:custGeom>
                    <a:avLst/>
                    <a:gdLst>
                      <a:gd name="connsiteX0" fmla="*/ 32118 w 65052"/>
                      <a:gd name="connsiteY0" fmla="*/ 64444 h 64443"/>
                      <a:gd name="connsiteX1" fmla="*/ 23898 w 65052"/>
                      <a:gd name="connsiteY1" fmla="*/ 64444 h 64443"/>
                      <a:gd name="connsiteX2" fmla="*/ 4719 w 65052"/>
                      <a:gd name="connsiteY2" fmla="*/ 49374 h 64443"/>
                      <a:gd name="connsiteX3" fmla="*/ 17048 w 65052"/>
                      <a:gd name="connsiteY3" fmla="*/ 4165 h 64443"/>
                      <a:gd name="connsiteX4" fmla="*/ 41708 w 65052"/>
                      <a:gd name="connsiteY4" fmla="*/ 1425 h 64443"/>
                      <a:gd name="connsiteX5" fmla="*/ 60887 w 65052"/>
                      <a:gd name="connsiteY5" fmla="*/ 16495 h 64443"/>
                      <a:gd name="connsiteX6" fmla="*/ 63627 w 65052"/>
                      <a:gd name="connsiteY6" fmla="*/ 41154 h 64443"/>
                      <a:gd name="connsiteX7" fmla="*/ 48558 w 65052"/>
                      <a:gd name="connsiteY7" fmla="*/ 60334 h 64443"/>
                      <a:gd name="connsiteX8" fmla="*/ 32118 w 65052"/>
                      <a:gd name="connsiteY8" fmla="*/ 64444 h 64443"/>
                      <a:gd name="connsiteX9" fmla="*/ 32118 w 65052"/>
                      <a:gd name="connsiteY9" fmla="*/ 12385 h 64443"/>
                      <a:gd name="connsiteX10" fmla="*/ 22528 w 65052"/>
                      <a:gd name="connsiteY10" fmla="*/ 15125 h 64443"/>
                      <a:gd name="connsiteX11" fmla="*/ 15678 w 65052"/>
                      <a:gd name="connsiteY11" fmla="*/ 41154 h 64443"/>
                      <a:gd name="connsiteX12" fmla="*/ 26638 w 65052"/>
                      <a:gd name="connsiteY12" fmla="*/ 50744 h 64443"/>
                      <a:gd name="connsiteX13" fmla="*/ 41708 w 65052"/>
                      <a:gd name="connsiteY13" fmla="*/ 49374 h 64443"/>
                      <a:gd name="connsiteX14" fmla="*/ 48558 w 65052"/>
                      <a:gd name="connsiteY14" fmla="*/ 23345 h 64443"/>
                      <a:gd name="connsiteX15" fmla="*/ 37598 w 65052"/>
                      <a:gd name="connsiteY15" fmla="*/ 13755 h 64443"/>
                      <a:gd name="connsiteX16" fmla="*/ 32118 w 65052"/>
                      <a:gd name="connsiteY16" fmla="*/ 13755 h 6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052" h="64443">
                        <a:moveTo>
                          <a:pt x="32118" y="64444"/>
                        </a:moveTo>
                        <a:cubicBezTo>
                          <a:pt x="29378" y="64444"/>
                          <a:pt x="26638" y="64444"/>
                          <a:pt x="23898" y="64444"/>
                        </a:cubicBezTo>
                        <a:cubicBezTo>
                          <a:pt x="15678" y="61704"/>
                          <a:pt x="8829" y="56224"/>
                          <a:pt x="4719" y="49374"/>
                        </a:cubicBezTo>
                        <a:cubicBezTo>
                          <a:pt x="-4871" y="34305"/>
                          <a:pt x="609" y="13755"/>
                          <a:pt x="17048" y="4165"/>
                        </a:cubicBezTo>
                        <a:cubicBezTo>
                          <a:pt x="25268" y="56"/>
                          <a:pt x="33488" y="-1314"/>
                          <a:pt x="41708" y="1425"/>
                        </a:cubicBezTo>
                        <a:cubicBezTo>
                          <a:pt x="49928" y="4165"/>
                          <a:pt x="56777" y="9645"/>
                          <a:pt x="60887" y="16495"/>
                        </a:cubicBezTo>
                        <a:cubicBezTo>
                          <a:pt x="64997" y="23345"/>
                          <a:pt x="66367" y="32935"/>
                          <a:pt x="63627" y="41154"/>
                        </a:cubicBezTo>
                        <a:cubicBezTo>
                          <a:pt x="60887" y="49374"/>
                          <a:pt x="55407" y="56224"/>
                          <a:pt x="48558" y="60334"/>
                        </a:cubicBezTo>
                        <a:cubicBezTo>
                          <a:pt x="43078" y="63074"/>
                          <a:pt x="37598" y="64444"/>
                          <a:pt x="32118" y="64444"/>
                        </a:cubicBezTo>
                        <a:close/>
                        <a:moveTo>
                          <a:pt x="32118" y="12385"/>
                        </a:moveTo>
                        <a:cubicBezTo>
                          <a:pt x="29378" y="12385"/>
                          <a:pt x="25268" y="12385"/>
                          <a:pt x="22528" y="15125"/>
                        </a:cubicBezTo>
                        <a:cubicBezTo>
                          <a:pt x="12939" y="20605"/>
                          <a:pt x="10199" y="31565"/>
                          <a:pt x="15678" y="41154"/>
                        </a:cubicBezTo>
                        <a:cubicBezTo>
                          <a:pt x="18418" y="45264"/>
                          <a:pt x="22528" y="49374"/>
                          <a:pt x="26638" y="50744"/>
                        </a:cubicBezTo>
                        <a:cubicBezTo>
                          <a:pt x="32118" y="50744"/>
                          <a:pt x="36228" y="50744"/>
                          <a:pt x="41708" y="49374"/>
                        </a:cubicBezTo>
                        <a:cubicBezTo>
                          <a:pt x="51298" y="43894"/>
                          <a:pt x="54037" y="32935"/>
                          <a:pt x="48558" y="23345"/>
                        </a:cubicBezTo>
                        <a:cubicBezTo>
                          <a:pt x="45818" y="19235"/>
                          <a:pt x="41708" y="15125"/>
                          <a:pt x="37598" y="13755"/>
                        </a:cubicBezTo>
                        <a:cubicBezTo>
                          <a:pt x="36228" y="13755"/>
                          <a:pt x="34858" y="13755"/>
                          <a:pt x="32118" y="13755"/>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29" name="Free-form: Shape 1028">
                    <a:extLst>
                      <a:ext uri="{FF2B5EF4-FFF2-40B4-BE49-F238E27FC236}">
                        <a16:creationId xmlns:a16="http://schemas.microsoft.com/office/drawing/2014/main" id="{59889282-2450-5A1D-413C-FE030F8482D4}"/>
                      </a:ext>
                    </a:extLst>
                  </p:cNvPr>
                  <p:cNvSpPr/>
                  <p:nvPr/>
                </p:nvSpPr>
                <p:spPr>
                  <a:xfrm>
                    <a:off x="4513323" y="3654761"/>
                    <a:ext cx="16681" cy="21919"/>
                  </a:xfrm>
                  <a:custGeom>
                    <a:avLst/>
                    <a:gdLst>
                      <a:gd name="connsiteX0" fmla="*/ 6017 w 16681"/>
                      <a:gd name="connsiteY0" fmla="*/ 21919 h 21919"/>
                      <a:gd name="connsiteX1" fmla="*/ 537 w 16681"/>
                      <a:gd name="connsiteY1" fmla="*/ 17810 h 21919"/>
                      <a:gd name="connsiteX2" fmla="*/ 3277 w 16681"/>
                      <a:gd name="connsiteY2" fmla="*/ 8220 h 21919"/>
                      <a:gd name="connsiteX3" fmla="*/ 7387 w 16681"/>
                      <a:gd name="connsiteY3" fmla="*/ 0 h 21919"/>
                      <a:gd name="connsiteX4" fmla="*/ 15607 w 16681"/>
                      <a:gd name="connsiteY4" fmla="*/ 4110 h 21919"/>
                      <a:gd name="connsiteX5" fmla="*/ 10127 w 16681"/>
                      <a:gd name="connsiteY5" fmla="*/ 20549 h 21919"/>
                      <a:gd name="connsiteX6" fmla="*/ 7387 w 16681"/>
                      <a:gd name="connsiteY6" fmla="*/ 20549 h 21919"/>
                      <a:gd name="connsiteX7" fmla="*/ 1907 w 16681"/>
                      <a:gd name="connsiteY7" fmla="*/ 9590 h 21919"/>
                      <a:gd name="connsiteX8" fmla="*/ 1907 w 16681"/>
                      <a:gd name="connsiteY8" fmla="*/ 9590 h 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81" h="21919">
                        <a:moveTo>
                          <a:pt x="6017" y="21919"/>
                        </a:moveTo>
                        <a:cubicBezTo>
                          <a:pt x="3277" y="21919"/>
                          <a:pt x="1907" y="21919"/>
                          <a:pt x="537" y="17810"/>
                        </a:cubicBezTo>
                        <a:cubicBezTo>
                          <a:pt x="-833" y="15070"/>
                          <a:pt x="537" y="10960"/>
                          <a:pt x="3277" y="8220"/>
                        </a:cubicBezTo>
                        <a:cubicBezTo>
                          <a:pt x="3277" y="4110"/>
                          <a:pt x="3277" y="1370"/>
                          <a:pt x="7387" y="0"/>
                        </a:cubicBezTo>
                        <a:cubicBezTo>
                          <a:pt x="11497" y="0"/>
                          <a:pt x="14237" y="0"/>
                          <a:pt x="15607" y="4110"/>
                        </a:cubicBezTo>
                        <a:cubicBezTo>
                          <a:pt x="18347" y="10960"/>
                          <a:pt x="15607" y="17810"/>
                          <a:pt x="10127" y="20549"/>
                        </a:cubicBezTo>
                        <a:cubicBezTo>
                          <a:pt x="10127" y="20549"/>
                          <a:pt x="7387" y="20549"/>
                          <a:pt x="7387" y="20549"/>
                        </a:cubicBezTo>
                        <a:close/>
                        <a:moveTo>
                          <a:pt x="1907" y="9590"/>
                        </a:moveTo>
                        <a:lnTo>
                          <a:pt x="1907" y="9590"/>
                        </a:ln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sp>
              <p:nvSpPr>
                <p:cNvPr id="1021" name="Free-form: Shape 1020">
                  <a:extLst>
                    <a:ext uri="{FF2B5EF4-FFF2-40B4-BE49-F238E27FC236}">
                      <a16:creationId xmlns:a16="http://schemas.microsoft.com/office/drawing/2014/main" id="{CCE85DDB-A6CC-4DEA-54CA-C9B7F2312FA5}"/>
                    </a:ext>
                  </a:extLst>
                </p:cNvPr>
                <p:cNvSpPr/>
                <p:nvPr/>
              </p:nvSpPr>
              <p:spPr>
                <a:xfrm>
                  <a:off x="4385917" y="3833689"/>
                  <a:ext cx="64093" cy="38896"/>
                </a:xfrm>
                <a:custGeom>
                  <a:avLst/>
                  <a:gdLst>
                    <a:gd name="connsiteX0" fmla="*/ 56706 w 64093"/>
                    <a:gd name="connsiteY0" fmla="*/ 37526 h 38896"/>
                    <a:gd name="connsiteX1" fmla="*/ 53966 w 64093"/>
                    <a:gd name="connsiteY1" fmla="*/ 37526 h 38896"/>
                    <a:gd name="connsiteX2" fmla="*/ 3277 w 64093"/>
                    <a:gd name="connsiteY2" fmla="*/ 12867 h 38896"/>
                    <a:gd name="connsiteX3" fmla="*/ 537 w 64093"/>
                    <a:gd name="connsiteY3" fmla="*/ 3277 h 38896"/>
                    <a:gd name="connsiteX4" fmla="*/ 10127 w 64093"/>
                    <a:gd name="connsiteY4" fmla="*/ 537 h 38896"/>
                    <a:gd name="connsiteX5" fmla="*/ 60816 w 64093"/>
                    <a:gd name="connsiteY5" fmla="*/ 25197 h 38896"/>
                    <a:gd name="connsiteX6" fmla="*/ 63556 w 64093"/>
                    <a:gd name="connsiteY6" fmla="*/ 34787 h 38896"/>
                    <a:gd name="connsiteX7" fmla="*/ 58076 w 64093"/>
                    <a:gd name="connsiteY7" fmla="*/ 38896 h 3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93" h="38896">
                      <a:moveTo>
                        <a:pt x="56706" y="37526"/>
                      </a:moveTo>
                      <a:cubicBezTo>
                        <a:pt x="56706" y="37526"/>
                        <a:pt x="55336" y="37526"/>
                        <a:pt x="53966" y="37526"/>
                      </a:cubicBezTo>
                      <a:lnTo>
                        <a:pt x="3277" y="12867"/>
                      </a:lnTo>
                      <a:cubicBezTo>
                        <a:pt x="537" y="11497"/>
                        <a:pt x="-833" y="7387"/>
                        <a:pt x="537" y="3277"/>
                      </a:cubicBezTo>
                      <a:cubicBezTo>
                        <a:pt x="1907" y="537"/>
                        <a:pt x="6017" y="-833"/>
                        <a:pt x="10127" y="537"/>
                      </a:cubicBezTo>
                      <a:lnTo>
                        <a:pt x="60816" y="25197"/>
                      </a:lnTo>
                      <a:cubicBezTo>
                        <a:pt x="63556" y="26567"/>
                        <a:pt x="64926" y="30677"/>
                        <a:pt x="63556" y="34787"/>
                      </a:cubicBezTo>
                      <a:cubicBezTo>
                        <a:pt x="63556" y="37526"/>
                        <a:pt x="59446" y="38896"/>
                        <a:pt x="58076" y="38896"/>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22" name="Free-form: Shape 1021">
                  <a:extLst>
                    <a:ext uri="{FF2B5EF4-FFF2-40B4-BE49-F238E27FC236}">
                      <a16:creationId xmlns:a16="http://schemas.microsoft.com/office/drawing/2014/main" id="{595082A8-2CB9-32D7-D3CB-CA75C6B7E607}"/>
                    </a:ext>
                  </a:extLst>
                </p:cNvPr>
                <p:cNvSpPr/>
                <p:nvPr/>
              </p:nvSpPr>
              <p:spPr>
                <a:xfrm>
                  <a:off x="4506474" y="3826839"/>
                  <a:ext cx="51763" cy="36156"/>
                </a:xfrm>
                <a:custGeom>
                  <a:avLst/>
                  <a:gdLst>
                    <a:gd name="connsiteX0" fmla="*/ 6017 w 51763"/>
                    <a:gd name="connsiteY0" fmla="*/ 36157 h 36156"/>
                    <a:gd name="connsiteX1" fmla="*/ 537 w 51763"/>
                    <a:gd name="connsiteY1" fmla="*/ 33417 h 36156"/>
                    <a:gd name="connsiteX2" fmla="*/ 3277 w 51763"/>
                    <a:gd name="connsiteY2" fmla="*/ 23827 h 36156"/>
                    <a:gd name="connsiteX3" fmla="*/ 41636 w 51763"/>
                    <a:gd name="connsiteY3" fmla="*/ 537 h 36156"/>
                    <a:gd name="connsiteX4" fmla="*/ 51226 w 51763"/>
                    <a:gd name="connsiteY4" fmla="*/ 3277 h 36156"/>
                    <a:gd name="connsiteX5" fmla="*/ 48486 w 51763"/>
                    <a:gd name="connsiteY5" fmla="*/ 12867 h 36156"/>
                    <a:gd name="connsiteX6" fmla="*/ 10127 w 51763"/>
                    <a:gd name="connsiteY6" fmla="*/ 36157 h 36156"/>
                    <a:gd name="connsiteX7" fmla="*/ 6017 w 51763"/>
                    <a:gd name="connsiteY7" fmla="*/ 36157 h 3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63" h="36156">
                      <a:moveTo>
                        <a:pt x="6017" y="36157"/>
                      </a:moveTo>
                      <a:cubicBezTo>
                        <a:pt x="3277" y="36157"/>
                        <a:pt x="1907" y="36157"/>
                        <a:pt x="537" y="33417"/>
                      </a:cubicBezTo>
                      <a:cubicBezTo>
                        <a:pt x="-833" y="30677"/>
                        <a:pt x="537" y="26567"/>
                        <a:pt x="3277" y="23827"/>
                      </a:cubicBezTo>
                      <a:lnTo>
                        <a:pt x="41636" y="537"/>
                      </a:lnTo>
                      <a:cubicBezTo>
                        <a:pt x="44376" y="-833"/>
                        <a:pt x="48486" y="537"/>
                        <a:pt x="51226" y="3277"/>
                      </a:cubicBezTo>
                      <a:cubicBezTo>
                        <a:pt x="52596" y="6017"/>
                        <a:pt x="51226" y="10127"/>
                        <a:pt x="48486" y="12867"/>
                      </a:cubicBezTo>
                      <a:lnTo>
                        <a:pt x="10127" y="36157"/>
                      </a:lnTo>
                      <a:cubicBezTo>
                        <a:pt x="10127" y="36157"/>
                        <a:pt x="7387" y="36157"/>
                        <a:pt x="6017" y="36157"/>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nvGrpSpPr>
                <p:cNvPr id="1023" name="Graphic 49">
                  <a:extLst>
                    <a:ext uri="{FF2B5EF4-FFF2-40B4-BE49-F238E27FC236}">
                      <a16:creationId xmlns:a16="http://schemas.microsoft.com/office/drawing/2014/main" id="{DF1C28E3-8078-3C1D-FA8C-6DCAE4642BE8}"/>
                    </a:ext>
                  </a:extLst>
                </p:cNvPr>
                <p:cNvGrpSpPr/>
                <p:nvPr/>
              </p:nvGrpSpPr>
              <p:grpSpPr>
                <a:xfrm>
                  <a:off x="4583729" y="3668461"/>
                  <a:ext cx="63018" cy="63018"/>
                  <a:chOff x="4583729" y="3668461"/>
                  <a:chExt cx="63018" cy="63018"/>
                </a:xfrm>
                <a:grpFill/>
              </p:grpSpPr>
              <p:sp>
                <p:nvSpPr>
                  <p:cNvPr id="1026" name="Free-form: Shape 1025">
                    <a:extLst>
                      <a:ext uri="{FF2B5EF4-FFF2-40B4-BE49-F238E27FC236}">
                        <a16:creationId xmlns:a16="http://schemas.microsoft.com/office/drawing/2014/main" id="{69BAA44C-3A25-93D2-EF12-ECABE6510436}"/>
                      </a:ext>
                    </a:extLst>
                  </p:cNvPr>
                  <p:cNvSpPr/>
                  <p:nvPr/>
                </p:nvSpPr>
                <p:spPr>
                  <a:xfrm>
                    <a:off x="4583729" y="3668461"/>
                    <a:ext cx="63018" cy="63018"/>
                  </a:xfrm>
                  <a:custGeom>
                    <a:avLst/>
                    <a:gdLst>
                      <a:gd name="connsiteX0" fmla="*/ 31509 w 63018"/>
                      <a:gd name="connsiteY0" fmla="*/ 63018 h 63018"/>
                      <a:gd name="connsiteX1" fmla="*/ 0 w 63018"/>
                      <a:gd name="connsiteY1" fmla="*/ 31509 h 63018"/>
                      <a:gd name="connsiteX2" fmla="*/ 31509 w 63018"/>
                      <a:gd name="connsiteY2" fmla="*/ 0 h 63018"/>
                      <a:gd name="connsiteX3" fmla="*/ 63018 w 63018"/>
                      <a:gd name="connsiteY3" fmla="*/ 31509 h 63018"/>
                      <a:gd name="connsiteX4" fmla="*/ 31509 w 63018"/>
                      <a:gd name="connsiteY4" fmla="*/ 63018 h 63018"/>
                      <a:gd name="connsiteX5" fmla="*/ 31509 w 63018"/>
                      <a:gd name="connsiteY5" fmla="*/ 15070 h 63018"/>
                      <a:gd name="connsiteX6" fmla="*/ 13700 w 63018"/>
                      <a:gd name="connsiteY6" fmla="*/ 32879 h 63018"/>
                      <a:gd name="connsiteX7" fmla="*/ 31509 w 63018"/>
                      <a:gd name="connsiteY7" fmla="*/ 50689 h 63018"/>
                      <a:gd name="connsiteX8" fmla="*/ 49319 w 63018"/>
                      <a:gd name="connsiteY8" fmla="*/ 32879 h 63018"/>
                      <a:gd name="connsiteX9" fmla="*/ 31509 w 63018"/>
                      <a:gd name="connsiteY9" fmla="*/ 15070 h 6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18" h="63018">
                        <a:moveTo>
                          <a:pt x="31509" y="63018"/>
                        </a:moveTo>
                        <a:cubicBezTo>
                          <a:pt x="13700" y="63018"/>
                          <a:pt x="0" y="49319"/>
                          <a:pt x="0" y="31509"/>
                        </a:cubicBezTo>
                        <a:cubicBezTo>
                          <a:pt x="0" y="13700"/>
                          <a:pt x="13700" y="0"/>
                          <a:pt x="31509" y="0"/>
                        </a:cubicBezTo>
                        <a:cubicBezTo>
                          <a:pt x="49319" y="0"/>
                          <a:pt x="63018" y="13700"/>
                          <a:pt x="63018" y="31509"/>
                        </a:cubicBezTo>
                        <a:cubicBezTo>
                          <a:pt x="63018" y="49319"/>
                          <a:pt x="49319" y="63018"/>
                          <a:pt x="31509" y="63018"/>
                        </a:cubicBezTo>
                        <a:close/>
                        <a:moveTo>
                          <a:pt x="31509" y="15070"/>
                        </a:moveTo>
                        <a:cubicBezTo>
                          <a:pt x="21919" y="15070"/>
                          <a:pt x="13700" y="23289"/>
                          <a:pt x="13700" y="32879"/>
                        </a:cubicBezTo>
                        <a:cubicBezTo>
                          <a:pt x="13700" y="42469"/>
                          <a:pt x="21919" y="50689"/>
                          <a:pt x="31509" y="50689"/>
                        </a:cubicBezTo>
                        <a:cubicBezTo>
                          <a:pt x="41099" y="50689"/>
                          <a:pt x="49319" y="42469"/>
                          <a:pt x="49319" y="32879"/>
                        </a:cubicBezTo>
                        <a:cubicBezTo>
                          <a:pt x="49319" y="23289"/>
                          <a:pt x="41099" y="15070"/>
                          <a:pt x="31509" y="15070"/>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27" name="Free-form: Shape 1026">
                    <a:extLst>
                      <a:ext uri="{FF2B5EF4-FFF2-40B4-BE49-F238E27FC236}">
                        <a16:creationId xmlns:a16="http://schemas.microsoft.com/office/drawing/2014/main" id="{2E1A48BE-241E-4388-B764-82A8C7412FF2}"/>
                      </a:ext>
                    </a:extLst>
                  </p:cNvPr>
                  <p:cNvSpPr/>
                  <p:nvPr/>
                </p:nvSpPr>
                <p:spPr>
                  <a:xfrm>
                    <a:off x="4613868" y="3683174"/>
                    <a:ext cx="19179" cy="20905"/>
                  </a:xfrm>
                  <a:custGeom>
                    <a:avLst/>
                    <a:gdLst>
                      <a:gd name="connsiteX0" fmla="*/ 12330 w 19179"/>
                      <a:gd name="connsiteY0" fmla="*/ 20906 h 20905"/>
                      <a:gd name="connsiteX1" fmla="*/ 5480 w 19179"/>
                      <a:gd name="connsiteY1" fmla="*/ 14056 h 20905"/>
                      <a:gd name="connsiteX2" fmla="*/ 0 w 19179"/>
                      <a:gd name="connsiteY2" fmla="*/ 5836 h 20905"/>
                      <a:gd name="connsiteX3" fmla="*/ 8220 w 19179"/>
                      <a:gd name="connsiteY3" fmla="*/ 356 h 20905"/>
                      <a:gd name="connsiteX4" fmla="*/ 19179 w 19179"/>
                      <a:gd name="connsiteY4" fmla="*/ 12686 h 20905"/>
                      <a:gd name="connsiteX5" fmla="*/ 12330 w 19179"/>
                      <a:gd name="connsiteY5" fmla="*/ 19536 h 2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79" h="20905">
                        <a:moveTo>
                          <a:pt x="12330" y="20906"/>
                        </a:moveTo>
                        <a:cubicBezTo>
                          <a:pt x="8220" y="20906"/>
                          <a:pt x="5480" y="18166"/>
                          <a:pt x="5480" y="14056"/>
                        </a:cubicBezTo>
                        <a:cubicBezTo>
                          <a:pt x="1370" y="14056"/>
                          <a:pt x="0" y="9946"/>
                          <a:pt x="0" y="5836"/>
                        </a:cubicBezTo>
                        <a:cubicBezTo>
                          <a:pt x="0" y="1726"/>
                          <a:pt x="4110" y="-1014"/>
                          <a:pt x="8220" y="356"/>
                        </a:cubicBezTo>
                        <a:cubicBezTo>
                          <a:pt x="15070" y="356"/>
                          <a:pt x="19179" y="7206"/>
                          <a:pt x="19179" y="12686"/>
                        </a:cubicBezTo>
                        <a:cubicBezTo>
                          <a:pt x="19179" y="18166"/>
                          <a:pt x="16440" y="19536"/>
                          <a:pt x="12330" y="19536"/>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sp>
              <p:nvSpPr>
                <p:cNvPr id="1024" name="Free-form: Shape 1023">
                  <a:extLst>
                    <a:ext uri="{FF2B5EF4-FFF2-40B4-BE49-F238E27FC236}">
                      <a16:creationId xmlns:a16="http://schemas.microsoft.com/office/drawing/2014/main" id="{3FC74AEA-7AAD-47DB-7720-BB9ADE4D2117}"/>
                    </a:ext>
                  </a:extLst>
                </p:cNvPr>
                <p:cNvSpPr/>
                <p:nvPr/>
              </p:nvSpPr>
              <p:spPr>
                <a:xfrm>
                  <a:off x="4533040" y="3661611"/>
                  <a:ext cx="71238" cy="28769"/>
                </a:xfrm>
                <a:custGeom>
                  <a:avLst/>
                  <a:gdLst>
                    <a:gd name="connsiteX0" fmla="*/ 64388 w 71238"/>
                    <a:gd name="connsiteY0" fmla="*/ 28769 h 28769"/>
                    <a:gd name="connsiteX1" fmla="*/ 63018 w 71238"/>
                    <a:gd name="connsiteY1" fmla="*/ 28769 h 28769"/>
                    <a:gd name="connsiteX2" fmla="*/ 5480 w 71238"/>
                    <a:gd name="connsiteY2" fmla="*/ 13700 h 28769"/>
                    <a:gd name="connsiteX3" fmla="*/ 0 w 71238"/>
                    <a:gd name="connsiteY3" fmla="*/ 5480 h 28769"/>
                    <a:gd name="connsiteX4" fmla="*/ 8220 w 71238"/>
                    <a:gd name="connsiteY4" fmla="*/ 0 h 28769"/>
                    <a:gd name="connsiteX5" fmla="*/ 65758 w 71238"/>
                    <a:gd name="connsiteY5" fmla="*/ 15070 h 28769"/>
                    <a:gd name="connsiteX6" fmla="*/ 71238 w 71238"/>
                    <a:gd name="connsiteY6" fmla="*/ 23289 h 28769"/>
                    <a:gd name="connsiteX7" fmla="*/ 64388 w 71238"/>
                    <a:gd name="connsiteY7" fmla="*/ 28769 h 2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38" h="28769">
                      <a:moveTo>
                        <a:pt x="64388" y="28769"/>
                      </a:moveTo>
                      <a:cubicBezTo>
                        <a:pt x="64388" y="28769"/>
                        <a:pt x="64388" y="28769"/>
                        <a:pt x="63018" y="28769"/>
                      </a:cubicBezTo>
                      <a:lnTo>
                        <a:pt x="5480" y="13700"/>
                      </a:lnTo>
                      <a:cubicBezTo>
                        <a:pt x="1370" y="13700"/>
                        <a:pt x="0" y="9590"/>
                        <a:pt x="0" y="5480"/>
                      </a:cubicBezTo>
                      <a:cubicBezTo>
                        <a:pt x="0" y="1370"/>
                        <a:pt x="4110" y="0"/>
                        <a:pt x="8220" y="0"/>
                      </a:cubicBezTo>
                      <a:lnTo>
                        <a:pt x="65758" y="15070"/>
                      </a:lnTo>
                      <a:cubicBezTo>
                        <a:pt x="69868" y="15070"/>
                        <a:pt x="71238" y="19179"/>
                        <a:pt x="71238" y="23289"/>
                      </a:cubicBezTo>
                      <a:cubicBezTo>
                        <a:pt x="71238" y="26029"/>
                        <a:pt x="67128" y="28769"/>
                        <a:pt x="64388" y="28769"/>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25" name="Free-form: Shape 1024">
                  <a:extLst>
                    <a:ext uri="{FF2B5EF4-FFF2-40B4-BE49-F238E27FC236}">
                      <a16:creationId xmlns:a16="http://schemas.microsoft.com/office/drawing/2014/main" id="{612CE7D7-8A64-957D-FF74-DBFFF1265287}"/>
                    </a:ext>
                  </a:extLst>
                </p:cNvPr>
                <p:cNvSpPr/>
                <p:nvPr/>
              </p:nvSpPr>
              <p:spPr>
                <a:xfrm>
                  <a:off x="4602552" y="3717423"/>
                  <a:ext cx="21262" cy="71594"/>
                </a:xfrm>
                <a:custGeom>
                  <a:avLst/>
                  <a:gdLst>
                    <a:gd name="connsiteX0" fmla="*/ 5836 w 21262"/>
                    <a:gd name="connsiteY0" fmla="*/ 71595 h 71594"/>
                    <a:gd name="connsiteX1" fmla="*/ 5836 w 21262"/>
                    <a:gd name="connsiteY1" fmla="*/ 71595 h 71594"/>
                    <a:gd name="connsiteX2" fmla="*/ 356 w 21262"/>
                    <a:gd name="connsiteY2" fmla="*/ 63375 h 71594"/>
                    <a:gd name="connsiteX3" fmla="*/ 7206 w 21262"/>
                    <a:gd name="connsiteY3" fmla="*/ 5836 h 71594"/>
                    <a:gd name="connsiteX4" fmla="*/ 15426 w 21262"/>
                    <a:gd name="connsiteY4" fmla="*/ 356 h 71594"/>
                    <a:gd name="connsiteX5" fmla="*/ 20906 w 21262"/>
                    <a:gd name="connsiteY5" fmla="*/ 8576 h 71594"/>
                    <a:gd name="connsiteX6" fmla="*/ 14056 w 21262"/>
                    <a:gd name="connsiteY6" fmla="*/ 66115 h 71594"/>
                    <a:gd name="connsiteX7" fmla="*/ 7206 w 21262"/>
                    <a:gd name="connsiteY7" fmla="*/ 71595 h 7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2" h="71594">
                      <a:moveTo>
                        <a:pt x="5836" y="71595"/>
                      </a:moveTo>
                      <a:cubicBezTo>
                        <a:pt x="5836" y="71595"/>
                        <a:pt x="5836" y="71595"/>
                        <a:pt x="5836" y="71595"/>
                      </a:cubicBezTo>
                      <a:cubicBezTo>
                        <a:pt x="1726" y="71595"/>
                        <a:pt x="-1014" y="67485"/>
                        <a:pt x="356" y="63375"/>
                      </a:cubicBezTo>
                      <a:lnTo>
                        <a:pt x="7206" y="5836"/>
                      </a:lnTo>
                      <a:cubicBezTo>
                        <a:pt x="7206" y="1726"/>
                        <a:pt x="11316" y="-1014"/>
                        <a:pt x="15426" y="356"/>
                      </a:cubicBezTo>
                      <a:cubicBezTo>
                        <a:pt x="19536" y="356"/>
                        <a:pt x="22276" y="4466"/>
                        <a:pt x="20906" y="8576"/>
                      </a:cubicBezTo>
                      <a:lnTo>
                        <a:pt x="14056" y="66115"/>
                      </a:lnTo>
                      <a:cubicBezTo>
                        <a:pt x="14056" y="70225"/>
                        <a:pt x="11316" y="71595"/>
                        <a:pt x="7206" y="71595"/>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980" name="Graphic 49">
                <a:extLst>
                  <a:ext uri="{FF2B5EF4-FFF2-40B4-BE49-F238E27FC236}">
                    <a16:creationId xmlns:a16="http://schemas.microsoft.com/office/drawing/2014/main" id="{B31B8791-04DB-FEAB-0C51-11B965D7BB04}"/>
                  </a:ext>
                </a:extLst>
              </p:cNvPr>
              <p:cNvGrpSpPr/>
              <p:nvPr/>
            </p:nvGrpSpPr>
            <p:grpSpPr>
              <a:xfrm>
                <a:off x="4613348" y="3479718"/>
                <a:ext cx="226044" cy="189592"/>
                <a:chOff x="4637158" y="3503528"/>
                <a:chExt cx="226044" cy="189592"/>
              </a:xfrm>
              <a:solidFill>
                <a:srgbClr val="00AE9E"/>
              </a:solidFill>
            </p:grpSpPr>
            <p:grpSp>
              <p:nvGrpSpPr>
                <p:cNvPr id="990" name="Graphic 49">
                  <a:extLst>
                    <a:ext uri="{FF2B5EF4-FFF2-40B4-BE49-F238E27FC236}">
                      <a16:creationId xmlns:a16="http://schemas.microsoft.com/office/drawing/2014/main" id="{7BC6979C-48CE-B8FC-101E-BED014BE1E54}"/>
                    </a:ext>
                  </a:extLst>
                </p:cNvPr>
                <p:cNvGrpSpPr/>
                <p:nvPr/>
              </p:nvGrpSpPr>
              <p:grpSpPr>
                <a:xfrm>
                  <a:off x="4637158" y="3602703"/>
                  <a:ext cx="57538" cy="57538"/>
                  <a:chOff x="4637158" y="3602703"/>
                  <a:chExt cx="57538" cy="57538"/>
                </a:xfrm>
                <a:grpFill/>
              </p:grpSpPr>
              <p:sp>
                <p:nvSpPr>
                  <p:cNvPr id="1012" name="Free-form: Shape 1011">
                    <a:extLst>
                      <a:ext uri="{FF2B5EF4-FFF2-40B4-BE49-F238E27FC236}">
                        <a16:creationId xmlns:a16="http://schemas.microsoft.com/office/drawing/2014/main" id="{9A6ECAC9-C625-2251-5136-313B1277FB98}"/>
                      </a:ext>
                    </a:extLst>
                  </p:cNvPr>
                  <p:cNvSpPr/>
                  <p:nvPr/>
                </p:nvSpPr>
                <p:spPr>
                  <a:xfrm>
                    <a:off x="4637158" y="3602703"/>
                    <a:ext cx="57538" cy="57538"/>
                  </a:xfrm>
                  <a:custGeom>
                    <a:avLst/>
                    <a:gdLst>
                      <a:gd name="connsiteX0" fmla="*/ 28769 w 57538"/>
                      <a:gd name="connsiteY0" fmla="*/ 57539 h 57538"/>
                      <a:gd name="connsiteX1" fmla="*/ 0 w 57538"/>
                      <a:gd name="connsiteY1" fmla="*/ 28769 h 57538"/>
                      <a:gd name="connsiteX2" fmla="*/ 28769 w 57538"/>
                      <a:gd name="connsiteY2" fmla="*/ 0 h 57538"/>
                      <a:gd name="connsiteX3" fmla="*/ 57538 w 57538"/>
                      <a:gd name="connsiteY3" fmla="*/ 28769 h 57538"/>
                      <a:gd name="connsiteX4" fmla="*/ 28769 w 57538"/>
                      <a:gd name="connsiteY4" fmla="*/ 57539 h 57538"/>
                      <a:gd name="connsiteX5" fmla="*/ 28769 w 57538"/>
                      <a:gd name="connsiteY5" fmla="*/ 10960 h 57538"/>
                      <a:gd name="connsiteX6" fmla="*/ 9590 w 57538"/>
                      <a:gd name="connsiteY6" fmla="*/ 30139 h 57538"/>
                      <a:gd name="connsiteX7" fmla="*/ 28769 w 57538"/>
                      <a:gd name="connsiteY7" fmla="*/ 49319 h 57538"/>
                      <a:gd name="connsiteX8" fmla="*/ 47949 w 57538"/>
                      <a:gd name="connsiteY8" fmla="*/ 30139 h 57538"/>
                      <a:gd name="connsiteX9" fmla="*/ 28769 w 57538"/>
                      <a:gd name="connsiteY9" fmla="*/ 10960 h 5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38" h="57538">
                        <a:moveTo>
                          <a:pt x="28769" y="57539"/>
                        </a:moveTo>
                        <a:cubicBezTo>
                          <a:pt x="13700" y="57539"/>
                          <a:pt x="0" y="45209"/>
                          <a:pt x="0" y="28769"/>
                        </a:cubicBezTo>
                        <a:cubicBezTo>
                          <a:pt x="0" y="12330"/>
                          <a:pt x="12330" y="0"/>
                          <a:pt x="28769" y="0"/>
                        </a:cubicBezTo>
                        <a:cubicBezTo>
                          <a:pt x="45209" y="0"/>
                          <a:pt x="57538" y="12330"/>
                          <a:pt x="57538" y="28769"/>
                        </a:cubicBezTo>
                        <a:cubicBezTo>
                          <a:pt x="57538" y="45209"/>
                          <a:pt x="45209" y="57539"/>
                          <a:pt x="28769" y="57539"/>
                        </a:cubicBezTo>
                        <a:close/>
                        <a:moveTo>
                          <a:pt x="28769" y="10960"/>
                        </a:moveTo>
                        <a:cubicBezTo>
                          <a:pt x="17810" y="10960"/>
                          <a:pt x="9590" y="19179"/>
                          <a:pt x="9590" y="30139"/>
                        </a:cubicBezTo>
                        <a:cubicBezTo>
                          <a:pt x="9590" y="41099"/>
                          <a:pt x="17810" y="49319"/>
                          <a:pt x="28769" y="49319"/>
                        </a:cubicBezTo>
                        <a:cubicBezTo>
                          <a:pt x="39729" y="49319"/>
                          <a:pt x="47949" y="41099"/>
                          <a:pt x="47949" y="30139"/>
                        </a:cubicBezTo>
                        <a:cubicBezTo>
                          <a:pt x="47949" y="19179"/>
                          <a:pt x="39729" y="10960"/>
                          <a:pt x="28769" y="10960"/>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13" name="Free-form: Shape 1012">
                    <a:extLst>
                      <a:ext uri="{FF2B5EF4-FFF2-40B4-BE49-F238E27FC236}">
                        <a16:creationId xmlns:a16="http://schemas.microsoft.com/office/drawing/2014/main" id="{A46B7768-609B-78F4-4DAA-E0AD2475E836}"/>
                      </a:ext>
                    </a:extLst>
                  </p:cNvPr>
                  <p:cNvSpPr/>
                  <p:nvPr/>
                </p:nvSpPr>
                <p:spPr>
                  <a:xfrm>
                    <a:off x="4667297" y="3619142"/>
                    <a:ext cx="15069" cy="16439"/>
                  </a:xfrm>
                  <a:custGeom>
                    <a:avLst/>
                    <a:gdLst>
                      <a:gd name="connsiteX0" fmla="*/ 9590 w 15069"/>
                      <a:gd name="connsiteY0" fmla="*/ 15070 h 16439"/>
                      <a:gd name="connsiteX1" fmla="*/ 4110 w 15069"/>
                      <a:gd name="connsiteY1" fmla="*/ 9590 h 16439"/>
                      <a:gd name="connsiteX2" fmla="*/ 4110 w 15069"/>
                      <a:gd name="connsiteY2" fmla="*/ 9590 h 16439"/>
                      <a:gd name="connsiteX3" fmla="*/ 0 w 15069"/>
                      <a:gd name="connsiteY3" fmla="*/ 4110 h 16439"/>
                      <a:gd name="connsiteX4" fmla="*/ 5480 w 15069"/>
                      <a:gd name="connsiteY4" fmla="*/ 0 h 16439"/>
                      <a:gd name="connsiteX5" fmla="*/ 15070 w 15069"/>
                      <a:gd name="connsiteY5" fmla="*/ 10960 h 16439"/>
                      <a:gd name="connsiteX6" fmla="*/ 9590 w 15069"/>
                      <a:gd name="connsiteY6" fmla="*/ 16440 h 1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 h="16439">
                        <a:moveTo>
                          <a:pt x="9590" y="15070"/>
                        </a:moveTo>
                        <a:cubicBezTo>
                          <a:pt x="6850" y="15070"/>
                          <a:pt x="4110" y="12330"/>
                          <a:pt x="4110" y="9590"/>
                        </a:cubicBezTo>
                        <a:cubicBezTo>
                          <a:pt x="4110" y="6850"/>
                          <a:pt x="4110" y="9590"/>
                          <a:pt x="4110" y="9590"/>
                        </a:cubicBezTo>
                        <a:cubicBezTo>
                          <a:pt x="1370" y="9590"/>
                          <a:pt x="0" y="6850"/>
                          <a:pt x="0" y="4110"/>
                        </a:cubicBezTo>
                        <a:cubicBezTo>
                          <a:pt x="0" y="1370"/>
                          <a:pt x="2740" y="0"/>
                          <a:pt x="5480" y="0"/>
                        </a:cubicBezTo>
                        <a:cubicBezTo>
                          <a:pt x="10960" y="0"/>
                          <a:pt x="15070" y="5480"/>
                          <a:pt x="15070" y="10960"/>
                        </a:cubicBezTo>
                        <a:cubicBezTo>
                          <a:pt x="15070" y="16440"/>
                          <a:pt x="12330" y="16440"/>
                          <a:pt x="9590" y="16440"/>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991" name="Graphic 49">
                  <a:extLst>
                    <a:ext uri="{FF2B5EF4-FFF2-40B4-BE49-F238E27FC236}">
                      <a16:creationId xmlns:a16="http://schemas.microsoft.com/office/drawing/2014/main" id="{D5D54B96-F7F0-7E4E-68DC-E6EF587F74CB}"/>
                    </a:ext>
                  </a:extLst>
                </p:cNvPr>
                <p:cNvGrpSpPr/>
                <p:nvPr/>
              </p:nvGrpSpPr>
              <p:grpSpPr>
                <a:xfrm>
                  <a:off x="4668667" y="3535574"/>
                  <a:ext cx="49318" cy="49318"/>
                  <a:chOff x="4668667" y="3535574"/>
                  <a:chExt cx="49318" cy="49318"/>
                </a:xfrm>
                <a:grpFill/>
              </p:grpSpPr>
              <p:sp>
                <p:nvSpPr>
                  <p:cNvPr id="1010" name="Free-form: Shape 1009">
                    <a:extLst>
                      <a:ext uri="{FF2B5EF4-FFF2-40B4-BE49-F238E27FC236}">
                        <a16:creationId xmlns:a16="http://schemas.microsoft.com/office/drawing/2014/main" id="{8A7728C1-B627-A44D-6D0A-7A5F10A7AE79}"/>
                      </a:ext>
                    </a:extLst>
                  </p:cNvPr>
                  <p:cNvSpPr/>
                  <p:nvPr/>
                </p:nvSpPr>
                <p:spPr>
                  <a:xfrm>
                    <a:off x="4668667" y="3535574"/>
                    <a:ext cx="49318" cy="49318"/>
                  </a:xfrm>
                  <a:custGeom>
                    <a:avLst/>
                    <a:gdLst>
                      <a:gd name="connsiteX0" fmla="*/ 24659 w 49318"/>
                      <a:gd name="connsiteY0" fmla="*/ 49319 h 49318"/>
                      <a:gd name="connsiteX1" fmla="*/ 0 w 49318"/>
                      <a:gd name="connsiteY1" fmla="*/ 24659 h 49318"/>
                      <a:gd name="connsiteX2" fmla="*/ 24659 w 49318"/>
                      <a:gd name="connsiteY2" fmla="*/ 0 h 49318"/>
                      <a:gd name="connsiteX3" fmla="*/ 49319 w 49318"/>
                      <a:gd name="connsiteY3" fmla="*/ 24659 h 49318"/>
                      <a:gd name="connsiteX4" fmla="*/ 24659 w 49318"/>
                      <a:gd name="connsiteY4" fmla="*/ 49319 h 49318"/>
                      <a:gd name="connsiteX5" fmla="*/ 24659 w 49318"/>
                      <a:gd name="connsiteY5" fmla="*/ 9590 h 49318"/>
                      <a:gd name="connsiteX6" fmla="*/ 9590 w 49318"/>
                      <a:gd name="connsiteY6" fmla="*/ 24659 h 49318"/>
                      <a:gd name="connsiteX7" fmla="*/ 24659 w 49318"/>
                      <a:gd name="connsiteY7" fmla="*/ 39729 h 49318"/>
                      <a:gd name="connsiteX8" fmla="*/ 39729 w 49318"/>
                      <a:gd name="connsiteY8" fmla="*/ 24659 h 49318"/>
                      <a:gd name="connsiteX9" fmla="*/ 24659 w 49318"/>
                      <a:gd name="connsiteY9" fmla="*/ 9590 h 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318" h="49318">
                        <a:moveTo>
                          <a:pt x="24659" y="49319"/>
                        </a:moveTo>
                        <a:cubicBezTo>
                          <a:pt x="10960" y="49319"/>
                          <a:pt x="0" y="38359"/>
                          <a:pt x="0" y="24659"/>
                        </a:cubicBezTo>
                        <a:cubicBezTo>
                          <a:pt x="0" y="10960"/>
                          <a:pt x="10960" y="0"/>
                          <a:pt x="24659" y="0"/>
                        </a:cubicBezTo>
                        <a:cubicBezTo>
                          <a:pt x="38359" y="0"/>
                          <a:pt x="49319" y="10960"/>
                          <a:pt x="49319" y="24659"/>
                        </a:cubicBezTo>
                        <a:cubicBezTo>
                          <a:pt x="49319" y="38359"/>
                          <a:pt x="38359" y="49319"/>
                          <a:pt x="24659" y="49319"/>
                        </a:cubicBezTo>
                        <a:close/>
                        <a:moveTo>
                          <a:pt x="24659" y="9590"/>
                        </a:moveTo>
                        <a:cubicBezTo>
                          <a:pt x="16440" y="9590"/>
                          <a:pt x="9590" y="16440"/>
                          <a:pt x="9590" y="24659"/>
                        </a:cubicBezTo>
                        <a:cubicBezTo>
                          <a:pt x="9590" y="32879"/>
                          <a:pt x="16440" y="39729"/>
                          <a:pt x="24659" y="39729"/>
                        </a:cubicBezTo>
                        <a:cubicBezTo>
                          <a:pt x="32879" y="39729"/>
                          <a:pt x="39729" y="32879"/>
                          <a:pt x="39729" y="24659"/>
                        </a:cubicBezTo>
                        <a:cubicBezTo>
                          <a:pt x="39729" y="16440"/>
                          <a:pt x="32879" y="9590"/>
                          <a:pt x="24659" y="9590"/>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11" name="Free-form: Shape 1010">
                    <a:extLst>
                      <a:ext uri="{FF2B5EF4-FFF2-40B4-BE49-F238E27FC236}">
                        <a16:creationId xmlns:a16="http://schemas.microsoft.com/office/drawing/2014/main" id="{6E044C32-7151-039A-EA58-C9B2E2F5BE8B}"/>
                      </a:ext>
                    </a:extLst>
                  </p:cNvPr>
                  <p:cNvSpPr/>
                  <p:nvPr/>
                </p:nvSpPr>
                <p:spPr>
                  <a:xfrm>
                    <a:off x="4696066" y="3550107"/>
                    <a:ext cx="12329" cy="16976"/>
                  </a:xfrm>
                  <a:custGeom>
                    <a:avLst/>
                    <a:gdLst>
                      <a:gd name="connsiteX0" fmla="*/ 6850 w 12329"/>
                      <a:gd name="connsiteY0" fmla="*/ 16977 h 16976"/>
                      <a:gd name="connsiteX1" fmla="*/ 4110 w 12329"/>
                      <a:gd name="connsiteY1" fmla="*/ 16977 h 16976"/>
                      <a:gd name="connsiteX2" fmla="*/ 2740 w 12329"/>
                      <a:gd name="connsiteY2" fmla="*/ 10127 h 16976"/>
                      <a:gd name="connsiteX3" fmla="*/ 0 w 12329"/>
                      <a:gd name="connsiteY3" fmla="*/ 3277 h 16976"/>
                      <a:gd name="connsiteX4" fmla="*/ 6850 w 12329"/>
                      <a:gd name="connsiteY4" fmla="*/ 537 h 16976"/>
                      <a:gd name="connsiteX5" fmla="*/ 12330 w 12329"/>
                      <a:gd name="connsiteY5" fmla="*/ 6017 h 16976"/>
                      <a:gd name="connsiteX6" fmla="*/ 12330 w 12329"/>
                      <a:gd name="connsiteY6" fmla="*/ 14237 h 16976"/>
                      <a:gd name="connsiteX7" fmla="*/ 8220 w 12329"/>
                      <a:gd name="connsiteY7" fmla="*/ 16977 h 1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9" h="16976">
                        <a:moveTo>
                          <a:pt x="6850" y="16977"/>
                        </a:moveTo>
                        <a:cubicBezTo>
                          <a:pt x="6850" y="16977"/>
                          <a:pt x="5480" y="16977"/>
                          <a:pt x="4110" y="16977"/>
                        </a:cubicBezTo>
                        <a:cubicBezTo>
                          <a:pt x="1370" y="16977"/>
                          <a:pt x="1370" y="12867"/>
                          <a:pt x="2740" y="10127"/>
                        </a:cubicBezTo>
                        <a:cubicBezTo>
                          <a:pt x="0" y="10127"/>
                          <a:pt x="0" y="6017"/>
                          <a:pt x="0" y="3277"/>
                        </a:cubicBezTo>
                        <a:cubicBezTo>
                          <a:pt x="0" y="537"/>
                          <a:pt x="4110" y="-833"/>
                          <a:pt x="6850" y="537"/>
                        </a:cubicBezTo>
                        <a:cubicBezTo>
                          <a:pt x="9590" y="537"/>
                          <a:pt x="10960" y="3277"/>
                          <a:pt x="12330" y="6017"/>
                        </a:cubicBezTo>
                        <a:cubicBezTo>
                          <a:pt x="12330" y="8757"/>
                          <a:pt x="12330" y="11497"/>
                          <a:pt x="12330" y="14237"/>
                        </a:cubicBezTo>
                        <a:cubicBezTo>
                          <a:pt x="12330" y="15607"/>
                          <a:pt x="9590" y="16977"/>
                          <a:pt x="8220" y="16977"/>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992" name="Graphic 49">
                  <a:extLst>
                    <a:ext uri="{FF2B5EF4-FFF2-40B4-BE49-F238E27FC236}">
                      <a16:creationId xmlns:a16="http://schemas.microsoft.com/office/drawing/2014/main" id="{CB0E0312-73A9-2A49-9612-C1FA02766AF3}"/>
                    </a:ext>
                  </a:extLst>
                </p:cNvPr>
                <p:cNvGrpSpPr/>
                <p:nvPr/>
              </p:nvGrpSpPr>
              <p:grpSpPr>
                <a:xfrm>
                  <a:off x="4715246" y="3632842"/>
                  <a:ext cx="60278" cy="60278"/>
                  <a:chOff x="4715246" y="3632842"/>
                  <a:chExt cx="60278" cy="60278"/>
                </a:xfrm>
                <a:grpFill/>
              </p:grpSpPr>
              <p:sp>
                <p:nvSpPr>
                  <p:cNvPr id="1008" name="Free-form: Shape 1007">
                    <a:extLst>
                      <a:ext uri="{FF2B5EF4-FFF2-40B4-BE49-F238E27FC236}">
                        <a16:creationId xmlns:a16="http://schemas.microsoft.com/office/drawing/2014/main" id="{A98BE17C-B723-C32A-6AD8-445C4C5E1AD2}"/>
                      </a:ext>
                    </a:extLst>
                  </p:cNvPr>
                  <p:cNvSpPr/>
                  <p:nvPr/>
                </p:nvSpPr>
                <p:spPr>
                  <a:xfrm>
                    <a:off x="4715246" y="3632842"/>
                    <a:ext cx="60278" cy="60278"/>
                  </a:xfrm>
                  <a:custGeom>
                    <a:avLst/>
                    <a:gdLst>
                      <a:gd name="connsiteX0" fmla="*/ 30139 w 60278"/>
                      <a:gd name="connsiteY0" fmla="*/ 60278 h 60278"/>
                      <a:gd name="connsiteX1" fmla="*/ 0 w 60278"/>
                      <a:gd name="connsiteY1" fmla="*/ 30139 h 60278"/>
                      <a:gd name="connsiteX2" fmla="*/ 30139 w 60278"/>
                      <a:gd name="connsiteY2" fmla="*/ 0 h 60278"/>
                      <a:gd name="connsiteX3" fmla="*/ 60278 w 60278"/>
                      <a:gd name="connsiteY3" fmla="*/ 30139 h 60278"/>
                      <a:gd name="connsiteX4" fmla="*/ 30139 w 60278"/>
                      <a:gd name="connsiteY4" fmla="*/ 60278 h 60278"/>
                      <a:gd name="connsiteX5" fmla="*/ 30139 w 60278"/>
                      <a:gd name="connsiteY5" fmla="*/ 10960 h 60278"/>
                      <a:gd name="connsiteX6" fmla="*/ 9590 w 60278"/>
                      <a:gd name="connsiteY6" fmla="*/ 31509 h 60278"/>
                      <a:gd name="connsiteX7" fmla="*/ 30139 w 60278"/>
                      <a:gd name="connsiteY7" fmla="*/ 52059 h 60278"/>
                      <a:gd name="connsiteX8" fmla="*/ 50689 w 60278"/>
                      <a:gd name="connsiteY8" fmla="*/ 31509 h 60278"/>
                      <a:gd name="connsiteX9" fmla="*/ 30139 w 60278"/>
                      <a:gd name="connsiteY9" fmla="*/ 10960 h 6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78" h="60278">
                        <a:moveTo>
                          <a:pt x="30139" y="60278"/>
                        </a:moveTo>
                        <a:cubicBezTo>
                          <a:pt x="13700" y="60278"/>
                          <a:pt x="0" y="46579"/>
                          <a:pt x="0" y="30139"/>
                        </a:cubicBezTo>
                        <a:cubicBezTo>
                          <a:pt x="0" y="13700"/>
                          <a:pt x="13700" y="0"/>
                          <a:pt x="30139" y="0"/>
                        </a:cubicBezTo>
                        <a:cubicBezTo>
                          <a:pt x="46579" y="0"/>
                          <a:pt x="60278" y="13700"/>
                          <a:pt x="60278" y="30139"/>
                        </a:cubicBezTo>
                        <a:cubicBezTo>
                          <a:pt x="60278" y="46579"/>
                          <a:pt x="46579" y="60278"/>
                          <a:pt x="30139" y="60278"/>
                        </a:cubicBezTo>
                        <a:close/>
                        <a:moveTo>
                          <a:pt x="30139" y="10960"/>
                        </a:moveTo>
                        <a:cubicBezTo>
                          <a:pt x="19180" y="10960"/>
                          <a:pt x="9590" y="20549"/>
                          <a:pt x="9590" y="31509"/>
                        </a:cubicBezTo>
                        <a:cubicBezTo>
                          <a:pt x="9590" y="42469"/>
                          <a:pt x="19180" y="52059"/>
                          <a:pt x="30139" y="52059"/>
                        </a:cubicBezTo>
                        <a:cubicBezTo>
                          <a:pt x="41099" y="52059"/>
                          <a:pt x="50689" y="42469"/>
                          <a:pt x="50689" y="31509"/>
                        </a:cubicBezTo>
                        <a:cubicBezTo>
                          <a:pt x="50689" y="20549"/>
                          <a:pt x="41099" y="10960"/>
                          <a:pt x="30139" y="10960"/>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09" name="Free-form: Shape 1008">
                    <a:extLst>
                      <a:ext uri="{FF2B5EF4-FFF2-40B4-BE49-F238E27FC236}">
                        <a16:creationId xmlns:a16="http://schemas.microsoft.com/office/drawing/2014/main" id="{642E4DEC-2973-D6B8-D8CE-E3F0E359690F}"/>
                      </a:ext>
                    </a:extLst>
                  </p:cNvPr>
                  <p:cNvSpPr/>
                  <p:nvPr/>
                </p:nvSpPr>
                <p:spPr>
                  <a:xfrm>
                    <a:off x="4746755" y="3649281"/>
                    <a:ext cx="15069" cy="16439"/>
                  </a:xfrm>
                  <a:custGeom>
                    <a:avLst/>
                    <a:gdLst>
                      <a:gd name="connsiteX0" fmla="*/ 9590 w 15069"/>
                      <a:gd name="connsiteY0" fmla="*/ 16440 h 16439"/>
                      <a:gd name="connsiteX1" fmla="*/ 4110 w 15069"/>
                      <a:gd name="connsiteY1" fmla="*/ 10960 h 16439"/>
                      <a:gd name="connsiteX2" fmla="*/ 4110 w 15069"/>
                      <a:gd name="connsiteY2" fmla="*/ 9590 h 16439"/>
                      <a:gd name="connsiteX3" fmla="*/ 0 w 15069"/>
                      <a:gd name="connsiteY3" fmla="*/ 4110 h 16439"/>
                      <a:gd name="connsiteX4" fmla="*/ 5480 w 15069"/>
                      <a:gd name="connsiteY4" fmla="*/ 0 h 16439"/>
                      <a:gd name="connsiteX5" fmla="*/ 15070 w 15069"/>
                      <a:gd name="connsiteY5" fmla="*/ 10960 h 16439"/>
                      <a:gd name="connsiteX6" fmla="*/ 9590 w 15069"/>
                      <a:gd name="connsiteY6" fmla="*/ 16440 h 1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 h="16439">
                        <a:moveTo>
                          <a:pt x="9590" y="16440"/>
                        </a:moveTo>
                        <a:cubicBezTo>
                          <a:pt x="6850" y="16440"/>
                          <a:pt x="4110" y="13700"/>
                          <a:pt x="4110" y="10960"/>
                        </a:cubicBezTo>
                        <a:cubicBezTo>
                          <a:pt x="4110" y="8220"/>
                          <a:pt x="4110" y="9590"/>
                          <a:pt x="4110" y="9590"/>
                        </a:cubicBezTo>
                        <a:cubicBezTo>
                          <a:pt x="1370" y="9590"/>
                          <a:pt x="0" y="6850"/>
                          <a:pt x="0" y="4110"/>
                        </a:cubicBezTo>
                        <a:cubicBezTo>
                          <a:pt x="0" y="1370"/>
                          <a:pt x="2740" y="0"/>
                          <a:pt x="5480" y="0"/>
                        </a:cubicBezTo>
                        <a:cubicBezTo>
                          <a:pt x="10960" y="0"/>
                          <a:pt x="15070" y="5480"/>
                          <a:pt x="15070" y="10960"/>
                        </a:cubicBezTo>
                        <a:cubicBezTo>
                          <a:pt x="15070" y="16440"/>
                          <a:pt x="12330" y="16440"/>
                          <a:pt x="9590" y="16440"/>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sp>
              <p:nvSpPr>
                <p:cNvPr id="993" name="Free-form: Shape 992">
                  <a:extLst>
                    <a:ext uri="{FF2B5EF4-FFF2-40B4-BE49-F238E27FC236}">
                      <a16:creationId xmlns:a16="http://schemas.microsoft.com/office/drawing/2014/main" id="{A92DD425-C323-3295-FFDF-64339FB02B3A}"/>
                    </a:ext>
                  </a:extLst>
                </p:cNvPr>
                <p:cNvSpPr/>
                <p:nvPr/>
              </p:nvSpPr>
              <p:spPr>
                <a:xfrm rot="-4505999">
                  <a:off x="4660158" y="3588568"/>
                  <a:ext cx="32879" cy="9589"/>
                </a:xfrm>
                <a:custGeom>
                  <a:avLst/>
                  <a:gdLst>
                    <a:gd name="connsiteX0" fmla="*/ 0 w 32879"/>
                    <a:gd name="connsiteY0" fmla="*/ 0 h 9589"/>
                    <a:gd name="connsiteX1" fmla="*/ 32879 w 32879"/>
                    <a:gd name="connsiteY1" fmla="*/ 0 h 9589"/>
                    <a:gd name="connsiteX2" fmla="*/ 32879 w 32879"/>
                    <a:gd name="connsiteY2" fmla="*/ 9590 h 9589"/>
                    <a:gd name="connsiteX3" fmla="*/ 0 w 32879"/>
                    <a:gd name="connsiteY3" fmla="*/ 9590 h 9589"/>
                  </a:gdLst>
                  <a:ahLst/>
                  <a:cxnLst>
                    <a:cxn ang="0">
                      <a:pos x="connsiteX0" y="connsiteY0"/>
                    </a:cxn>
                    <a:cxn ang="0">
                      <a:pos x="connsiteX1" y="connsiteY1"/>
                    </a:cxn>
                    <a:cxn ang="0">
                      <a:pos x="connsiteX2" y="connsiteY2"/>
                    </a:cxn>
                    <a:cxn ang="0">
                      <a:pos x="connsiteX3" y="connsiteY3"/>
                    </a:cxn>
                  </a:cxnLst>
                  <a:rect l="l" t="t" r="r" b="b"/>
                  <a:pathLst>
                    <a:path w="32879" h="9589">
                      <a:moveTo>
                        <a:pt x="0" y="0"/>
                      </a:moveTo>
                      <a:lnTo>
                        <a:pt x="32879" y="0"/>
                      </a:lnTo>
                      <a:lnTo>
                        <a:pt x="32879" y="9590"/>
                      </a:lnTo>
                      <a:lnTo>
                        <a:pt x="0" y="9590"/>
                      </a:ln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994" name="Free-form: Shape 993">
                  <a:extLst>
                    <a:ext uri="{FF2B5EF4-FFF2-40B4-BE49-F238E27FC236}">
                      <a16:creationId xmlns:a16="http://schemas.microsoft.com/office/drawing/2014/main" id="{90B92164-4F76-4284-03D1-C2BE77A9EC31}"/>
                    </a:ext>
                  </a:extLst>
                </p:cNvPr>
                <p:cNvSpPr/>
                <p:nvPr/>
              </p:nvSpPr>
              <p:spPr>
                <a:xfrm rot="-1152002">
                  <a:off x="4710143" y="3537183"/>
                  <a:ext cx="46578" cy="9589"/>
                </a:xfrm>
                <a:custGeom>
                  <a:avLst/>
                  <a:gdLst>
                    <a:gd name="connsiteX0" fmla="*/ 0 w 46578"/>
                    <a:gd name="connsiteY0" fmla="*/ 0 h 9589"/>
                    <a:gd name="connsiteX1" fmla="*/ 46579 w 46578"/>
                    <a:gd name="connsiteY1" fmla="*/ 0 h 9589"/>
                    <a:gd name="connsiteX2" fmla="*/ 46579 w 46578"/>
                    <a:gd name="connsiteY2" fmla="*/ 9590 h 9589"/>
                    <a:gd name="connsiteX3" fmla="*/ 0 w 46578"/>
                    <a:gd name="connsiteY3" fmla="*/ 9590 h 9589"/>
                  </a:gdLst>
                  <a:ahLst/>
                  <a:cxnLst>
                    <a:cxn ang="0">
                      <a:pos x="connsiteX0" y="connsiteY0"/>
                    </a:cxn>
                    <a:cxn ang="0">
                      <a:pos x="connsiteX1" y="connsiteY1"/>
                    </a:cxn>
                    <a:cxn ang="0">
                      <a:pos x="connsiteX2" y="connsiteY2"/>
                    </a:cxn>
                    <a:cxn ang="0">
                      <a:pos x="connsiteX3" y="connsiteY3"/>
                    </a:cxn>
                  </a:cxnLst>
                  <a:rect l="l" t="t" r="r" b="b"/>
                  <a:pathLst>
                    <a:path w="46578" h="9589">
                      <a:moveTo>
                        <a:pt x="0" y="0"/>
                      </a:moveTo>
                      <a:lnTo>
                        <a:pt x="46579" y="0"/>
                      </a:lnTo>
                      <a:lnTo>
                        <a:pt x="46579" y="9590"/>
                      </a:lnTo>
                      <a:lnTo>
                        <a:pt x="0" y="9590"/>
                      </a:ln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nvGrpSpPr>
                <p:cNvPr id="995" name="Graphic 49">
                  <a:extLst>
                    <a:ext uri="{FF2B5EF4-FFF2-40B4-BE49-F238E27FC236}">
                      <a16:creationId xmlns:a16="http://schemas.microsoft.com/office/drawing/2014/main" id="{0ECB9947-239F-8B5E-1E1A-C1847941665C}"/>
                    </a:ext>
                  </a:extLst>
                </p:cNvPr>
                <p:cNvGrpSpPr/>
                <p:nvPr/>
              </p:nvGrpSpPr>
              <p:grpSpPr>
                <a:xfrm>
                  <a:off x="4793333" y="3597223"/>
                  <a:ext cx="60278" cy="60278"/>
                  <a:chOff x="4793333" y="3597223"/>
                  <a:chExt cx="60278" cy="60278"/>
                </a:xfrm>
                <a:grpFill/>
              </p:grpSpPr>
              <p:sp>
                <p:nvSpPr>
                  <p:cNvPr id="1006" name="Free-form: Shape 1005">
                    <a:extLst>
                      <a:ext uri="{FF2B5EF4-FFF2-40B4-BE49-F238E27FC236}">
                        <a16:creationId xmlns:a16="http://schemas.microsoft.com/office/drawing/2014/main" id="{D44601D4-2F53-F925-1B98-FB92AB6288FF}"/>
                      </a:ext>
                    </a:extLst>
                  </p:cNvPr>
                  <p:cNvSpPr/>
                  <p:nvPr/>
                </p:nvSpPr>
                <p:spPr>
                  <a:xfrm>
                    <a:off x="4793333" y="3597223"/>
                    <a:ext cx="60278" cy="60278"/>
                  </a:xfrm>
                  <a:custGeom>
                    <a:avLst/>
                    <a:gdLst>
                      <a:gd name="connsiteX0" fmla="*/ 30139 w 60278"/>
                      <a:gd name="connsiteY0" fmla="*/ 60278 h 60278"/>
                      <a:gd name="connsiteX1" fmla="*/ 0 w 60278"/>
                      <a:gd name="connsiteY1" fmla="*/ 30139 h 60278"/>
                      <a:gd name="connsiteX2" fmla="*/ 30139 w 60278"/>
                      <a:gd name="connsiteY2" fmla="*/ 0 h 60278"/>
                      <a:gd name="connsiteX3" fmla="*/ 60278 w 60278"/>
                      <a:gd name="connsiteY3" fmla="*/ 30139 h 60278"/>
                      <a:gd name="connsiteX4" fmla="*/ 30139 w 60278"/>
                      <a:gd name="connsiteY4" fmla="*/ 60278 h 60278"/>
                      <a:gd name="connsiteX5" fmla="*/ 30139 w 60278"/>
                      <a:gd name="connsiteY5" fmla="*/ 9590 h 60278"/>
                      <a:gd name="connsiteX6" fmla="*/ 9590 w 60278"/>
                      <a:gd name="connsiteY6" fmla="*/ 30139 h 60278"/>
                      <a:gd name="connsiteX7" fmla="*/ 30139 w 60278"/>
                      <a:gd name="connsiteY7" fmla="*/ 50689 h 60278"/>
                      <a:gd name="connsiteX8" fmla="*/ 50689 w 60278"/>
                      <a:gd name="connsiteY8" fmla="*/ 30139 h 60278"/>
                      <a:gd name="connsiteX9" fmla="*/ 30139 w 60278"/>
                      <a:gd name="connsiteY9" fmla="*/ 9590 h 6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278" h="60278">
                        <a:moveTo>
                          <a:pt x="30139" y="60278"/>
                        </a:moveTo>
                        <a:cubicBezTo>
                          <a:pt x="13700" y="60278"/>
                          <a:pt x="0" y="46579"/>
                          <a:pt x="0" y="30139"/>
                        </a:cubicBezTo>
                        <a:cubicBezTo>
                          <a:pt x="0" y="13700"/>
                          <a:pt x="13700" y="0"/>
                          <a:pt x="30139" y="0"/>
                        </a:cubicBezTo>
                        <a:cubicBezTo>
                          <a:pt x="46579" y="0"/>
                          <a:pt x="60278" y="13700"/>
                          <a:pt x="60278" y="30139"/>
                        </a:cubicBezTo>
                        <a:cubicBezTo>
                          <a:pt x="60278" y="46579"/>
                          <a:pt x="46579" y="60278"/>
                          <a:pt x="30139" y="60278"/>
                        </a:cubicBezTo>
                        <a:close/>
                        <a:moveTo>
                          <a:pt x="30139" y="9590"/>
                        </a:moveTo>
                        <a:cubicBezTo>
                          <a:pt x="19180" y="9590"/>
                          <a:pt x="9590" y="19179"/>
                          <a:pt x="9590" y="30139"/>
                        </a:cubicBezTo>
                        <a:cubicBezTo>
                          <a:pt x="9590" y="41099"/>
                          <a:pt x="19180" y="50689"/>
                          <a:pt x="30139" y="50689"/>
                        </a:cubicBezTo>
                        <a:cubicBezTo>
                          <a:pt x="41099" y="50689"/>
                          <a:pt x="50689" y="41099"/>
                          <a:pt x="50689" y="30139"/>
                        </a:cubicBezTo>
                        <a:cubicBezTo>
                          <a:pt x="50689" y="19179"/>
                          <a:pt x="41099" y="9590"/>
                          <a:pt x="30139" y="9590"/>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07" name="Free-form: Shape 1006">
                    <a:extLst>
                      <a:ext uri="{FF2B5EF4-FFF2-40B4-BE49-F238E27FC236}">
                        <a16:creationId xmlns:a16="http://schemas.microsoft.com/office/drawing/2014/main" id="{D874D9EE-977D-4586-6555-AFE17CAF3158}"/>
                      </a:ext>
                    </a:extLst>
                  </p:cNvPr>
                  <p:cNvSpPr/>
                  <p:nvPr/>
                </p:nvSpPr>
                <p:spPr>
                  <a:xfrm>
                    <a:off x="4824843" y="3612292"/>
                    <a:ext cx="15069" cy="16439"/>
                  </a:xfrm>
                  <a:custGeom>
                    <a:avLst/>
                    <a:gdLst>
                      <a:gd name="connsiteX0" fmla="*/ 9590 w 15069"/>
                      <a:gd name="connsiteY0" fmla="*/ 16440 h 16439"/>
                      <a:gd name="connsiteX1" fmla="*/ 4110 w 15069"/>
                      <a:gd name="connsiteY1" fmla="*/ 10960 h 16439"/>
                      <a:gd name="connsiteX2" fmla="*/ 4110 w 15069"/>
                      <a:gd name="connsiteY2" fmla="*/ 9590 h 16439"/>
                      <a:gd name="connsiteX3" fmla="*/ 0 w 15069"/>
                      <a:gd name="connsiteY3" fmla="*/ 4110 h 16439"/>
                      <a:gd name="connsiteX4" fmla="*/ 5480 w 15069"/>
                      <a:gd name="connsiteY4" fmla="*/ 0 h 16439"/>
                      <a:gd name="connsiteX5" fmla="*/ 15070 w 15069"/>
                      <a:gd name="connsiteY5" fmla="*/ 10960 h 16439"/>
                      <a:gd name="connsiteX6" fmla="*/ 9590 w 15069"/>
                      <a:gd name="connsiteY6" fmla="*/ 16440 h 1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 h="16439">
                        <a:moveTo>
                          <a:pt x="9590" y="16440"/>
                        </a:moveTo>
                        <a:cubicBezTo>
                          <a:pt x="6850" y="16440"/>
                          <a:pt x="4110" y="13700"/>
                          <a:pt x="4110" y="10960"/>
                        </a:cubicBezTo>
                        <a:cubicBezTo>
                          <a:pt x="4110" y="8220"/>
                          <a:pt x="4110" y="9590"/>
                          <a:pt x="4110" y="9590"/>
                        </a:cubicBezTo>
                        <a:cubicBezTo>
                          <a:pt x="1370" y="9590"/>
                          <a:pt x="0" y="6850"/>
                          <a:pt x="0" y="4110"/>
                        </a:cubicBezTo>
                        <a:cubicBezTo>
                          <a:pt x="0" y="1370"/>
                          <a:pt x="2740" y="0"/>
                          <a:pt x="5480" y="0"/>
                        </a:cubicBezTo>
                        <a:cubicBezTo>
                          <a:pt x="10960" y="0"/>
                          <a:pt x="15070" y="5480"/>
                          <a:pt x="15070" y="10960"/>
                        </a:cubicBezTo>
                        <a:cubicBezTo>
                          <a:pt x="15070" y="16440"/>
                          <a:pt x="12330" y="16440"/>
                          <a:pt x="9590" y="16440"/>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996" name="Graphic 49">
                  <a:extLst>
                    <a:ext uri="{FF2B5EF4-FFF2-40B4-BE49-F238E27FC236}">
                      <a16:creationId xmlns:a16="http://schemas.microsoft.com/office/drawing/2014/main" id="{CB147F78-E9F2-B80E-B959-60B43A61BDC7}"/>
                    </a:ext>
                  </a:extLst>
                </p:cNvPr>
                <p:cNvGrpSpPr/>
                <p:nvPr/>
              </p:nvGrpSpPr>
              <p:grpSpPr>
                <a:xfrm>
                  <a:off x="4747516" y="3503528"/>
                  <a:ext cx="46355" cy="45746"/>
                  <a:chOff x="4747516" y="3503528"/>
                  <a:chExt cx="46355" cy="45746"/>
                </a:xfrm>
                <a:grpFill/>
              </p:grpSpPr>
              <p:sp>
                <p:nvSpPr>
                  <p:cNvPr id="1004" name="Free-form: Shape 1003">
                    <a:extLst>
                      <a:ext uri="{FF2B5EF4-FFF2-40B4-BE49-F238E27FC236}">
                        <a16:creationId xmlns:a16="http://schemas.microsoft.com/office/drawing/2014/main" id="{99D693DE-8E00-609C-C3A4-9179BD99139A}"/>
                      </a:ext>
                    </a:extLst>
                  </p:cNvPr>
                  <p:cNvSpPr/>
                  <p:nvPr/>
                </p:nvSpPr>
                <p:spPr>
                  <a:xfrm>
                    <a:off x="4747516" y="3503528"/>
                    <a:ext cx="46355" cy="45746"/>
                  </a:xfrm>
                  <a:custGeom>
                    <a:avLst/>
                    <a:gdLst>
                      <a:gd name="connsiteX0" fmla="*/ 22528 w 46355"/>
                      <a:gd name="connsiteY0" fmla="*/ 45746 h 45746"/>
                      <a:gd name="connsiteX1" fmla="*/ 17048 w 46355"/>
                      <a:gd name="connsiteY1" fmla="*/ 45746 h 45746"/>
                      <a:gd name="connsiteX2" fmla="*/ 3349 w 46355"/>
                      <a:gd name="connsiteY2" fmla="*/ 34787 h 45746"/>
                      <a:gd name="connsiteX3" fmla="*/ 11569 w 46355"/>
                      <a:gd name="connsiteY3" fmla="*/ 3277 h 45746"/>
                      <a:gd name="connsiteX4" fmla="*/ 29378 w 46355"/>
                      <a:gd name="connsiteY4" fmla="*/ 537 h 45746"/>
                      <a:gd name="connsiteX5" fmla="*/ 43078 w 46355"/>
                      <a:gd name="connsiteY5" fmla="*/ 11497 h 45746"/>
                      <a:gd name="connsiteX6" fmla="*/ 45818 w 46355"/>
                      <a:gd name="connsiteY6" fmla="*/ 29307 h 45746"/>
                      <a:gd name="connsiteX7" fmla="*/ 34858 w 46355"/>
                      <a:gd name="connsiteY7" fmla="*/ 43006 h 45746"/>
                      <a:gd name="connsiteX8" fmla="*/ 23898 w 46355"/>
                      <a:gd name="connsiteY8" fmla="*/ 45746 h 45746"/>
                      <a:gd name="connsiteX9" fmla="*/ 22528 w 46355"/>
                      <a:gd name="connsiteY9" fmla="*/ 8757 h 45746"/>
                      <a:gd name="connsiteX10" fmla="*/ 15678 w 46355"/>
                      <a:gd name="connsiteY10" fmla="*/ 10127 h 45746"/>
                      <a:gd name="connsiteX11" fmla="*/ 10199 w 46355"/>
                      <a:gd name="connsiteY11" fmla="*/ 27937 h 45746"/>
                      <a:gd name="connsiteX12" fmla="*/ 18418 w 46355"/>
                      <a:gd name="connsiteY12" fmla="*/ 34787 h 45746"/>
                      <a:gd name="connsiteX13" fmla="*/ 28008 w 46355"/>
                      <a:gd name="connsiteY13" fmla="*/ 34787 h 45746"/>
                      <a:gd name="connsiteX14" fmla="*/ 33488 w 46355"/>
                      <a:gd name="connsiteY14" fmla="*/ 16977 h 45746"/>
                      <a:gd name="connsiteX15" fmla="*/ 25268 w 46355"/>
                      <a:gd name="connsiteY15" fmla="*/ 10127 h 45746"/>
                      <a:gd name="connsiteX16" fmla="*/ 21158 w 46355"/>
                      <a:gd name="connsiteY16" fmla="*/ 10127 h 4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355" h="45746">
                        <a:moveTo>
                          <a:pt x="22528" y="45746"/>
                        </a:moveTo>
                        <a:cubicBezTo>
                          <a:pt x="21158" y="45746"/>
                          <a:pt x="18418" y="45746"/>
                          <a:pt x="17048" y="45746"/>
                        </a:cubicBezTo>
                        <a:cubicBezTo>
                          <a:pt x="11569" y="44376"/>
                          <a:pt x="6089" y="40266"/>
                          <a:pt x="3349" y="34787"/>
                        </a:cubicBezTo>
                        <a:cubicBezTo>
                          <a:pt x="-3501" y="23827"/>
                          <a:pt x="609" y="10127"/>
                          <a:pt x="11569" y="3277"/>
                        </a:cubicBezTo>
                        <a:cubicBezTo>
                          <a:pt x="17048" y="537"/>
                          <a:pt x="22528" y="-833"/>
                          <a:pt x="29378" y="537"/>
                        </a:cubicBezTo>
                        <a:cubicBezTo>
                          <a:pt x="34858" y="1907"/>
                          <a:pt x="40338" y="6017"/>
                          <a:pt x="43078" y="11497"/>
                        </a:cubicBezTo>
                        <a:cubicBezTo>
                          <a:pt x="45818" y="16977"/>
                          <a:pt x="47188" y="22457"/>
                          <a:pt x="45818" y="29307"/>
                        </a:cubicBezTo>
                        <a:cubicBezTo>
                          <a:pt x="44448" y="34787"/>
                          <a:pt x="40338" y="40266"/>
                          <a:pt x="34858" y="43006"/>
                        </a:cubicBezTo>
                        <a:cubicBezTo>
                          <a:pt x="30748" y="44376"/>
                          <a:pt x="28008" y="45746"/>
                          <a:pt x="23898" y="45746"/>
                        </a:cubicBezTo>
                        <a:close/>
                        <a:moveTo>
                          <a:pt x="22528" y="8757"/>
                        </a:moveTo>
                        <a:cubicBezTo>
                          <a:pt x="19788" y="8757"/>
                          <a:pt x="18418" y="8757"/>
                          <a:pt x="15678" y="10127"/>
                        </a:cubicBezTo>
                        <a:cubicBezTo>
                          <a:pt x="8829" y="14237"/>
                          <a:pt x="7459" y="22457"/>
                          <a:pt x="10199" y="27937"/>
                        </a:cubicBezTo>
                        <a:cubicBezTo>
                          <a:pt x="11569" y="30677"/>
                          <a:pt x="14309" y="33417"/>
                          <a:pt x="18418" y="34787"/>
                        </a:cubicBezTo>
                        <a:cubicBezTo>
                          <a:pt x="22528" y="34787"/>
                          <a:pt x="25268" y="34787"/>
                          <a:pt x="28008" y="34787"/>
                        </a:cubicBezTo>
                        <a:cubicBezTo>
                          <a:pt x="34858" y="30677"/>
                          <a:pt x="36228" y="22457"/>
                          <a:pt x="33488" y="16977"/>
                        </a:cubicBezTo>
                        <a:cubicBezTo>
                          <a:pt x="32118" y="14237"/>
                          <a:pt x="29378" y="11497"/>
                          <a:pt x="25268" y="10127"/>
                        </a:cubicBezTo>
                        <a:cubicBezTo>
                          <a:pt x="25268" y="10127"/>
                          <a:pt x="22528" y="10127"/>
                          <a:pt x="21158" y="10127"/>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05" name="Free-form: Shape 1004">
                    <a:extLst>
                      <a:ext uri="{FF2B5EF4-FFF2-40B4-BE49-F238E27FC236}">
                        <a16:creationId xmlns:a16="http://schemas.microsoft.com/office/drawing/2014/main" id="{A752C59C-4721-CD7D-6287-0C9A41EE0FCC}"/>
                      </a:ext>
                    </a:extLst>
                  </p:cNvPr>
                  <p:cNvSpPr/>
                  <p:nvPr/>
                </p:nvSpPr>
                <p:spPr>
                  <a:xfrm>
                    <a:off x="4770044" y="3516395"/>
                    <a:ext cx="10103" cy="15069"/>
                  </a:xfrm>
                  <a:custGeom>
                    <a:avLst/>
                    <a:gdLst>
                      <a:gd name="connsiteX0" fmla="*/ 4110 w 10103"/>
                      <a:gd name="connsiteY0" fmla="*/ 15070 h 15069"/>
                      <a:gd name="connsiteX1" fmla="*/ 0 w 10103"/>
                      <a:gd name="connsiteY1" fmla="*/ 12330 h 15069"/>
                      <a:gd name="connsiteX2" fmla="*/ 1370 w 10103"/>
                      <a:gd name="connsiteY2" fmla="*/ 5480 h 15069"/>
                      <a:gd name="connsiteX3" fmla="*/ 4110 w 10103"/>
                      <a:gd name="connsiteY3" fmla="*/ 0 h 15069"/>
                      <a:gd name="connsiteX4" fmla="*/ 9590 w 10103"/>
                      <a:gd name="connsiteY4" fmla="*/ 2740 h 15069"/>
                      <a:gd name="connsiteX5" fmla="*/ 5480 w 10103"/>
                      <a:gd name="connsiteY5" fmla="*/ 13700 h 15069"/>
                      <a:gd name="connsiteX6" fmla="*/ 2740 w 10103"/>
                      <a:gd name="connsiteY6" fmla="*/ 13700 h 15069"/>
                      <a:gd name="connsiteX7" fmla="*/ 1370 w 10103"/>
                      <a:gd name="connsiteY7" fmla="*/ 6850 h 15069"/>
                      <a:gd name="connsiteX8" fmla="*/ 1370 w 10103"/>
                      <a:gd name="connsiteY8" fmla="*/ 6850 h 1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3" h="15069">
                        <a:moveTo>
                          <a:pt x="4110" y="15070"/>
                        </a:moveTo>
                        <a:cubicBezTo>
                          <a:pt x="2740" y="15070"/>
                          <a:pt x="1370" y="15070"/>
                          <a:pt x="0" y="12330"/>
                        </a:cubicBezTo>
                        <a:cubicBezTo>
                          <a:pt x="0" y="9590"/>
                          <a:pt x="0" y="6850"/>
                          <a:pt x="1370" y="5480"/>
                        </a:cubicBezTo>
                        <a:cubicBezTo>
                          <a:pt x="1370" y="2740"/>
                          <a:pt x="1370" y="0"/>
                          <a:pt x="4110" y="0"/>
                        </a:cubicBezTo>
                        <a:cubicBezTo>
                          <a:pt x="6850" y="0"/>
                          <a:pt x="9590" y="0"/>
                          <a:pt x="9590" y="2740"/>
                        </a:cubicBezTo>
                        <a:cubicBezTo>
                          <a:pt x="10960" y="6850"/>
                          <a:pt x="9590" y="12330"/>
                          <a:pt x="5480" y="13700"/>
                        </a:cubicBezTo>
                        <a:cubicBezTo>
                          <a:pt x="5480" y="13700"/>
                          <a:pt x="4110" y="13700"/>
                          <a:pt x="2740" y="13700"/>
                        </a:cubicBezTo>
                        <a:close/>
                        <a:moveTo>
                          <a:pt x="1370" y="6850"/>
                        </a:moveTo>
                        <a:lnTo>
                          <a:pt x="1370" y="6850"/>
                        </a:ln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sp>
              <p:nvSpPr>
                <p:cNvPr id="997" name="Free-form: Shape 996">
                  <a:extLst>
                    <a:ext uri="{FF2B5EF4-FFF2-40B4-BE49-F238E27FC236}">
                      <a16:creationId xmlns:a16="http://schemas.microsoft.com/office/drawing/2014/main" id="{8D27452B-BD41-C961-E53E-3CA5C2E5B468}"/>
                    </a:ext>
                  </a:extLst>
                </p:cNvPr>
                <p:cNvSpPr/>
                <p:nvPr/>
              </p:nvSpPr>
              <p:spPr>
                <a:xfrm>
                  <a:off x="4679626" y="3641062"/>
                  <a:ext cx="45208" cy="27399"/>
                </a:xfrm>
                <a:custGeom>
                  <a:avLst/>
                  <a:gdLst>
                    <a:gd name="connsiteX0" fmla="*/ 41099 w 45208"/>
                    <a:gd name="connsiteY0" fmla="*/ 27399 h 27399"/>
                    <a:gd name="connsiteX1" fmla="*/ 38359 w 45208"/>
                    <a:gd name="connsiteY1" fmla="*/ 27399 h 27399"/>
                    <a:gd name="connsiteX2" fmla="*/ 2740 w 45208"/>
                    <a:gd name="connsiteY2" fmla="*/ 9590 h 27399"/>
                    <a:gd name="connsiteX3" fmla="*/ 0 w 45208"/>
                    <a:gd name="connsiteY3" fmla="*/ 2740 h 27399"/>
                    <a:gd name="connsiteX4" fmla="*/ 6850 w 45208"/>
                    <a:gd name="connsiteY4" fmla="*/ 0 h 27399"/>
                    <a:gd name="connsiteX5" fmla="*/ 42469 w 45208"/>
                    <a:gd name="connsiteY5" fmla="*/ 17810 h 27399"/>
                    <a:gd name="connsiteX6" fmla="*/ 45209 w 45208"/>
                    <a:gd name="connsiteY6" fmla="*/ 24659 h 27399"/>
                    <a:gd name="connsiteX7" fmla="*/ 41099 w 45208"/>
                    <a:gd name="connsiteY7" fmla="*/ 27399 h 2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08" h="27399">
                      <a:moveTo>
                        <a:pt x="41099" y="27399"/>
                      </a:moveTo>
                      <a:cubicBezTo>
                        <a:pt x="41099" y="27399"/>
                        <a:pt x="39729" y="27399"/>
                        <a:pt x="38359" y="27399"/>
                      </a:cubicBezTo>
                      <a:lnTo>
                        <a:pt x="2740" y="9590"/>
                      </a:lnTo>
                      <a:cubicBezTo>
                        <a:pt x="0" y="9590"/>
                        <a:pt x="0" y="5480"/>
                        <a:pt x="0" y="2740"/>
                      </a:cubicBezTo>
                      <a:cubicBezTo>
                        <a:pt x="0" y="0"/>
                        <a:pt x="4110" y="0"/>
                        <a:pt x="6850" y="0"/>
                      </a:cubicBezTo>
                      <a:lnTo>
                        <a:pt x="42469" y="17810"/>
                      </a:lnTo>
                      <a:cubicBezTo>
                        <a:pt x="45209" y="17810"/>
                        <a:pt x="45209" y="21919"/>
                        <a:pt x="45209" y="24659"/>
                      </a:cubicBezTo>
                      <a:cubicBezTo>
                        <a:pt x="45209" y="26029"/>
                        <a:pt x="42469" y="27399"/>
                        <a:pt x="41099" y="27399"/>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998" name="Free-form: Shape 997">
                  <a:extLst>
                    <a:ext uri="{FF2B5EF4-FFF2-40B4-BE49-F238E27FC236}">
                      <a16:creationId xmlns:a16="http://schemas.microsoft.com/office/drawing/2014/main" id="{2140DEBF-0CE1-664F-8629-FB67D916F620}"/>
                    </a:ext>
                  </a:extLst>
                </p:cNvPr>
                <p:cNvSpPr/>
                <p:nvPr/>
              </p:nvSpPr>
              <p:spPr>
                <a:xfrm>
                  <a:off x="4765367" y="3635014"/>
                  <a:ext cx="35383" cy="26596"/>
                </a:xfrm>
                <a:custGeom>
                  <a:avLst/>
                  <a:gdLst>
                    <a:gd name="connsiteX0" fmla="*/ 4677 w 35383"/>
                    <a:gd name="connsiteY0" fmla="*/ 26597 h 26596"/>
                    <a:gd name="connsiteX1" fmla="*/ 567 w 35383"/>
                    <a:gd name="connsiteY1" fmla="*/ 23857 h 26596"/>
                    <a:gd name="connsiteX2" fmla="*/ 1937 w 35383"/>
                    <a:gd name="connsiteY2" fmla="*/ 17007 h 26596"/>
                    <a:gd name="connsiteX3" fmla="*/ 27967 w 35383"/>
                    <a:gd name="connsiteY3" fmla="*/ 567 h 26596"/>
                    <a:gd name="connsiteX4" fmla="*/ 34817 w 35383"/>
                    <a:gd name="connsiteY4" fmla="*/ 1937 h 26596"/>
                    <a:gd name="connsiteX5" fmla="*/ 33447 w 35383"/>
                    <a:gd name="connsiteY5" fmla="*/ 8787 h 26596"/>
                    <a:gd name="connsiteX6" fmla="*/ 7417 w 35383"/>
                    <a:gd name="connsiteY6" fmla="*/ 25227 h 26596"/>
                    <a:gd name="connsiteX7" fmla="*/ 4677 w 35383"/>
                    <a:gd name="connsiteY7" fmla="*/ 25227 h 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83" h="26596">
                      <a:moveTo>
                        <a:pt x="4677" y="26597"/>
                      </a:moveTo>
                      <a:cubicBezTo>
                        <a:pt x="3307" y="26597"/>
                        <a:pt x="1937" y="26597"/>
                        <a:pt x="567" y="23857"/>
                      </a:cubicBezTo>
                      <a:cubicBezTo>
                        <a:pt x="-802" y="21117"/>
                        <a:pt x="567" y="18377"/>
                        <a:pt x="1937" y="17007"/>
                      </a:cubicBezTo>
                      <a:lnTo>
                        <a:pt x="27967" y="567"/>
                      </a:lnTo>
                      <a:cubicBezTo>
                        <a:pt x="30707" y="-802"/>
                        <a:pt x="33447" y="567"/>
                        <a:pt x="34817" y="1937"/>
                      </a:cubicBezTo>
                      <a:cubicBezTo>
                        <a:pt x="36186" y="4677"/>
                        <a:pt x="34817" y="7417"/>
                        <a:pt x="33447" y="8787"/>
                      </a:cubicBezTo>
                      <a:lnTo>
                        <a:pt x="7417" y="25227"/>
                      </a:lnTo>
                      <a:cubicBezTo>
                        <a:pt x="7417" y="25227"/>
                        <a:pt x="6047" y="25227"/>
                        <a:pt x="4677" y="25227"/>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nvGrpSpPr>
                <p:cNvPr id="999" name="Graphic 49">
                  <a:extLst>
                    <a:ext uri="{FF2B5EF4-FFF2-40B4-BE49-F238E27FC236}">
                      <a16:creationId xmlns:a16="http://schemas.microsoft.com/office/drawing/2014/main" id="{33EC1FAD-6166-8038-0BD2-18882BE38244}"/>
                    </a:ext>
                  </a:extLst>
                </p:cNvPr>
                <p:cNvGrpSpPr/>
                <p:nvPr/>
              </p:nvGrpSpPr>
              <p:grpSpPr>
                <a:xfrm>
                  <a:off x="4819363" y="3527355"/>
                  <a:ext cx="43838" cy="43838"/>
                  <a:chOff x="4819363" y="3527355"/>
                  <a:chExt cx="43838" cy="43838"/>
                </a:xfrm>
                <a:grpFill/>
              </p:grpSpPr>
              <p:sp>
                <p:nvSpPr>
                  <p:cNvPr id="1002" name="Free-form: Shape 1001">
                    <a:extLst>
                      <a:ext uri="{FF2B5EF4-FFF2-40B4-BE49-F238E27FC236}">
                        <a16:creationId xmlns:a16="http://schemas.microsoft.com/office/drawing/2014/main" id="{EDE8D60C-AE4C-918F-75C2-B0B9039A5F1C}"/>
                      </a:ext>
                    </a:extLst>
                  </p:cNvPr>
                  <p:cNvSpPr/>
                  <p:nvPr/>
                </p:nvSpPr>
                <p:spPr>
                  <a:xfrm>
                    <a:off x="4819363" y="3527355"/>
                    <a:ext cx="43838" cy="43838"/>
                  </a:xfrm>
                  <a:custGeom>
                    <a:avLst/>
                    <a:gdLst>
                      <a:gd name="connsiteX0" fmla="*/ 21919 w 43838"/>
                      <a:gd name="connsiteY0" fmla="*/ 43839 h 43838"/>
                      <a:gd name="connsiteX1" fmla="*/ 0 w 43838"/>
                      <a:gd name="connsiteY1" fmla="*/ 21919 h 43838"/>
                      <a:gd name="connsiteX2" fmla="*/ 21919 w 43838"/>
                      <a:gd name="connsiteY2" fmla="*/ 0 h 43838"/>
                      <a:gd name="connsiteX3" fmla="*/ 43839 w 43838"/>
                      <a:gd name="connsiteY3" fmla="*/ 21919 h 43838"/>
                      <a:gd name="connsiteX4" fmla="*/ 21919 w 43838"/>
                      <a:gd name="connsiteY4" fmla="*/ 43839 h 43838"/>
                      <a:gd name="connsiteX5" fmla="*/ 21919 w 43838"/>
                      <a:gd name="connsiteY5" fmla="*/ 9590 h 43838"/>
                      <a:gd name="connsiteX6" fmla="*/ 9590 w 43838"/>
                      <a:gd name="connsiteY6" fmla="*/ 21919 h 43838"/>
                      <a:gd name="connsiteX7" fmla="*/ 21919 w 43838"/>
                      <a:gd name="connsiteY7" fmla="*/ 34249 h 43838"/>
                      <a:gd name="connsiteX8" fmla="*/ 34249 w 43838"/>
                      <a:gd name="connsiteY8" fmla="*/ 21919 h 43838"/>
                      <a:gd name="connsiteX9" fmla="*/ 21919 w 43838"/>
                      <a:gd name="connsiteY9" fmla="*/ 9590 h 4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38" h="43838">
                        <a:moveTo>
                          <a:pt x="21919" y="43839"/>
                        </a:moveTo>
                        <a:cubicBezTo>
                          <a:pt x="9590" y="43839"/>
                          <a:pt x="0" y="34249"/>
                          <a:pt x="0" y="21919"/>
                        </a:cubicBezTo>
                        <a:cubicBezTo>
                          <a:pt x="0" y="9590"/>
                          <a:pt x="9590" y="0"/>
                          <a:pt x="21919" y="0"/>
                        </a:cubicBezTo>
                        <a:cubicBezTo>
                          <a:pt x="34249" y="0"/>
                          <a:pt x="43839" y="9590"/>
                          <a:pt x="43839" y="21919"/>
                        </a:cubicBezTo>
                        <a:cubicBezTo>
                          <a:pt x="43839" y="34249"/>
                          <a:pt x="34249" y="43839"/>
                          <a:pt x="21919" y="43839"/>
                        </a:cubicBezTo>
                        <a:close/>
                        <a:moveTo>
                          <a:pt x="21919" y="9590"/>
                        </a:moveTo>
                        <a:cubicBezTo>
                          <a:pt x="15070" y="9590"/>
                          <a:pt x="9590" y="15070"/>
                          <a:pt x="9590" y="21919"/>
                        </a:cubicBezTo>
                        <a:cubicBezTo>
                          <a:pt x="9590" y="28769"/>
                          <a:pt x="15070" y="34249"/>
                          <a:pt x="21919" y="34249"/>
                        </a:cubicBezTo>
                        <a:cubicBezTo>
                          <a:pt x="28769" y="34249"/>
                          <a:pt x="34249" y="28769"/>
                          <a:pt x="34249" y="21919"/>
                        </a:cubicBezTo>
                        <a:cubicBezTo>
                          <a:pt x="34249" y="15070"/>
                          <a:pt x="28769" y="9590"/>
                          <a:pt x="21919" y="9590"/>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03" name="Free-form: Shape 1002">
                    <a:extLst>
                      <a:ext uri="{FF2B5EF4-FFF2-40B4-BE49-F238E27FC236}">
                        <a16:creationId xmlns:a16="http://schemas.microsoft.com/office/drawing/2014/main" id="{DD81E7D0-09D4-11DC-2171-7369F63E8565}"/>
                      </a:ext>
                    </a:extLst>
                  </p:cNvPr>
                  <p:cNvSpPr/>
                  <p:nvPr/>
                </p:nvSpPr>
                <p:spPr>
                  <a:xfrm>
                    <a:off x="4839912" y="3538314"/>
                    <a:ext cx="13699" cy="15069"/>
                  </a:xfrm>
                  <a:custGeom>
                    <a:avLst/>
                    <a:gdLst>
                      <a:gd name="connsiteX0" fmla="*/ 9590 w 13699"/>
                      <a:gd name="connsiteY0" fmla="*/ 13700 h 15069"/>
                      <a:gd name="connsiteX1" fmla="*/ 4110 w 13699"/>
                      <a:gd name="connsiteY1" fmla="*/ 9590 h 15069"/>
                      <a:gd name="connsiteX2" fmla="*/ 0 w 13699"/>
                      <a:gd name="connsiteY2" fmla="*/ 4110 h 15069"/>
                      <a:gd name="connsiteX3" fmla="*/ 5480 w 13699"/>
                      <a:gd name="connsiteY3" fmla="*/ 0 h 15069"/>
                      <a:gd name="connsiteX4" fmla="*/ 13700 w 13699"/>
                      <a:gd name="connsiteY4" fmla="*/ 9590 h 15069"/>
                      <a:gd name="connsiteX5" fmla="*/ 8220 w 13699"/>
                      <a:gd name="connsiteY5" fmla="*/ 15070 h 1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99" h="15069">
                        <a:moveTo>
                          <a:pt x="9590" y="13700"/>
                        </a:moveTo>
                        <a:cubicBezTo>
                          <a:pt x="6850" y="13700"/>
                          <a:pt x="5480" y="12330"/>
                          <a:pt x="4110" y="9590"/>
                        </a:cubicBezTo>
                        <a:cubicBezTo>
                          <a:pt x="1370" y="9590"/>
                          <a:pt x="0" y="6850"/>
                          <a:pt x="0" y="4110"/>
                        </a:cubicBezTo>
                        <a:cubicBezTo>
                          <a:pt x="0" y="1370"/>
                          <a:pt x="2740" y="0"/>
                          <a:pt x="5480" y="0"/>
                        </a:cubicBezTo>
                        <a:cubicBezTo>
                          <a:pt x="9590" y="0"/>
                          <a:pt x="13700" y="4110"/>
                          <a:pt x="13700" y="9590"/>
                        </a:cubicBezTo>
                        <a:cubicBezTo>
                          <a:pt x="13700" y="15070"/>
                          <a:pt x="10960" y="15070"/>
                          <a:pt x="8220" y="15070"/>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sp>
              <p:nvSpPr>
                <p:cNvPr id="1000" name="Free-form: Shape 999">
                  <a:extLst>
                    <a:ext uri="{FF2B5EF4-FFF2-40B4-BE49-F238E27FC236}">
                      <a16:creationId xmlns:a16="http://schemas.microsoft.com/office/drawing/2014/main" id="{763D7D01-18D4-97A1-028B-CD82B96C55B7}"/>
                    </a:ext>
                  </a:extLst>
                </p:cNvPr>
                <p:cNvSpPr/>
                <p:nvPr/>
              </p:nvSpPr>
              <p:spPr>
                <a:xfrm>
                  <a:off x="4784576" y="3522707"/>
                  <a:ext cx="50393" cy="21086"/>
                </a:xfrm>
                <a:custGeom>
                  <a:avLst/>
                  <a:gdLst>
                    <a:gd name="connsiteX0" fmla="*/ 44376 w 50393"/>
                    <a:gd name="connsiteY0" fmla="*/ 19717 h 21086"/>
                    <a:gd name="connsiteX1" fmla="*/ 44376 w 50393"/>
                    <a:gd name="connsiteY1" fmla="*/ 19717 h 21086"/>
                    <a:gd name="connsiteX2" fmla="*/ 3277 w 50393"/>
                    <a:gd name="connsiteY2" fmla="*/ 8757 h 21086"/>
                    <a:gd name="connsiteX3" fmla="*/ 537 w 50393"/>
                    <a:gd name="connsiteY3" fmla="*/ 3277 h 21086"/>
                    <a:gd name="connsiteX4" fmla="*/ 6017 w 50393"/>
                    <a:gd name="connsiteY4" fmla="*/ 537 h 21086"/>
                    <a:gd name="connsiteX5" fmla="*/ 47116 w 50393"/>
                    <a:gd name="connsiteY5" fmla="*/ 11497 h 21086"/>
                    <a:gd name="connsiteX6" fmla="*/ 49856 w 50393"/>
                    <a:gd name="connsiteY6" fmla="*/ 16977 h 21086"/>
                    <a:gd name="connsiteX7" fmla="*/ 45746 w 50393"/>
                    <a:gd name="connsiteY7" fmla="*/ 21087 h 2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93" h="21086">
                      <a:moveTo>
                        <a:pt x="44376" y="19717"/>
                      </a:moveTo>
                      <a:cubicBezTo>
                        <a:pt x="44376" y="19717"/>
                        <a:pt x="44376" y="19717"/>
                        <a:pt x="44376" y="19717"/>
                      </a:cubicBezTo>
                      <a:lnTo>
                        <a:pt x="3277" y="8757"/>
                      </a:lnTo>
                      <a:cubicBezTo>
                        <a:pt x="537" y="8757"/>
                        <a:pt x="-833" y="6017"/>
                        <a:pt x="537" y="3277"/>
                      </a:cubicBezTo>
                      <a:cubicBezTo>
                        <a:pt x="1907" y="537"/>
                        <a:pt x="3277" y="-833"/>
                        <a:pt x="6017" y="537"/>
                      </a:cubicBezTo>
                      <a:lnTo>
                        <a:pt x="47116" y="11497"/>
                      </a:lnTo>
                      <a:cubicBezTo>
                        <a:pt x="49856" y="11497"/>
                        <a:pt x="51226" y="14237"/>
                        <a:pt x="49856" y="16977"/>
                      </a:cubicBezTo>
                      <a:cubicBezTo>
                        <a:pt x="49856" y="19717"/>
                        <a:pt x="47116" y="21087"/>
                        <a:pt x="45746" y="21087"/>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01" name="Free-form: Shape 1000">
                  <a:extLst>
                    <a:ext uri="{FF2B5EF4-FFF2-40B4-BE49-F238E27FC236}">
                      <a16:creationId xmlns:a16="http://schemas.microsoft.com/office/drawing/2014/main" id="{D6D6BB21-D577-7491-F0DB-A24CA7EAE0AB}"/>
                    </a:ext>
                  </a:extLst>
                </p:cNvPr>
                <p:cNvSpPr/>
                <p:nvPr/>
              </p:nvSpPr>
              <p:spPr>
                <a:xfrm>
                  <a:off x="4831692" y="3561604"/>
                  <a:ext cx="15069" cy="49318"/>
                </a:xfrm>
                <a:custGeom>
                  <a:avLst/>
                  <a:gdLst>
                    <a:gd name="connsiteX0" fmla="*/ 4110 w 15069"/>
                    <a:gd name="connsiteY0" fmla="*/ 49319 h 49318"/>
                    <a:gd name="connsiteX1" fmla="*/ 4110 w 15069"/>
                    <a:gd name="connsiteY1" fmla="*/ 49319 h 49318"/>
                    <a:gd name="connsiteX2" fmla="*/ 0 w 15069"/>
                    <a:gd name="connsiteY2" fmla="*/ 43839 h 49318"/>
                    <a:gd name="connsiteX3" fmla="*/ 5480 w 15069"/>
                    <a:gd name="connsiteY3" fmla="*/ 4110 h 49318"/>
                    <a:gd name="connsiteX4" fmla="*/ 10960 w 15069"/>
                    <a:gd name="connsiteY4" fmla="*/ 0 h 49318"/>
                    <a:gd name="connsiteX5" fmla="*/ 15070 w 15069"/>
                    <a:gd name="connsiteY5" fmla="*/ 5480 h 49318"/>
                    <a:gd name="connsiteX6" fmla="*/ 9590 w 15069"/>
                    <a:gd name="connsiteY6" fmla="*/ 45209 h 49318"/>
                    <a:gd name="connsiteX7" fmla="*/ 5480 w 15069"/>
                    <a:gd name="connsiteY7" fmla="*/ 49319 h 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69" h="49318">
                      <a:moveTo>
                        <a:pt x="4110" y="49319"/>
                      </a:moveTo>
                      <a:cubicBezTo>
                        <a:pt x="4110" y="49319"/>
                        <a:pt x="4110" y="49319"/>
                        <a:pt x="4110" y="49319"/>
                      </a:cubicBezTo>
                      <a:cubicBezTo>
                        <a:pt x="1370" y="49319"/>
                        <a:pt x="0" y="46579"/>
                        <a:pt x="0" y="43839"/>
                      </a:cubicBezTo>
                      <a:lnTo>
                        <a:pt x="5480" y="4110"/>
                      </a:lnTo>
                      <a:cubicBezTo>
                        <a:pt x="5480" y="1370"/>
                        <a:pt x="8220" y="0"/>
                        <a:pt x="10960" y="0"/>
                      </a:cubicBezTo>
                      <a:cubicBezTo>
                        <a:pt x="13700" y="0"/>
                        <a:pt x="15070" y="2740"/>
                        <a:pt x="15070" y="5480"/>
                      </a:cubicBezTo>
                      <a:lnTo>
                        <a:pt x="9590" y="45209"/>
                      </a:lnTo>
                      <a:cubicBezTo>
                        <a:pt x="9590" y="47949"/>
                        <a:pt x="6850" y="49319"/>
                        <a:pt x="5480" y="49319"/>
                      </a:cubicBez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981" name="Graphic 49">
                <a:extLst>
                  <a:ext uri="{FF2B5EF4-FFF2-40B4-BE49-F238E27FC236}">
                    <a16:creationId xmlns:a16="http://schemas.microsoft.com/office/drawing/2014/main" id="{EC860296-189C-6C1A-482E-2F31DFA280C6}"/>
                  </a:ext>
                </a:extLst>
              </p:cNvPr>
              <p:cNvGrpSpPr/>
              <p:nvPr/>
            </p:nvGrpSpPr>
            <p:grpSpPr>
              <a:xfrm>
                <a:off x="4476718" y="3572779"/>
                <a:ext cx="19194" cy="45128"/>
                <a:chOff x="4500528" y="3596589"/>
                <a:chExt cx="19194" cy="45128"/>
              </a:xfrm>
              <a:solidFill>
                <a:srgbClr val="00AE9E"/>
              </a:solidFill>
            </p:grpSpPr>
            <p:sp>
              <p:nvSpPr>
                <p:cNvPr id="988" name="Free-form: Shape 987">
                  <a:extLst>
                    <a:ext uri="{FF2B5EF4-FFF2-40B4-BE49-F238E27FC236}">
                      <a16:creationId xmlns:a16="http://schemas.microsoft.com/office/drawing/2014/main" id="{F3A8E565-5ACB-3A61-9D73-9D628F4B5B72}"/>
                    </a:ext>
                  </a:extLst>
                </p:cNvPr>
                <p:cNvSpPr/>
                <p:nvPr/>
              </p:nvSpPr>
              <p:spPr>
                <a:xfrm>
                  <a:off x="4504271" y="3598593"/>
                  <a:ext cx="9589" cy="42468"/>
                </a:xfrm>
                <a:custGeom>
                  <a:avLst/>
                  <a:gdLst>
                    <a:gd name="connsiteX0" fmla="*/ 9590 w 9589"/>
                    <a:gd name="connsiteY0" fmla="*/ 42469 h 42468"/>
                    <a:gd name="connsiteX1" fmla="*/ 0 w 9589"/>
                    <a:gd name="connsiteY1" fmla="*/ 0 h 42468"/>
                  </a:gdLst>
                  <a:ahLst/>
                  <a:cxnLst>
                    <a:cxn ang="0">
                      <a:pos x="connsiteX0" y="connsiteY0"/>
                    </a:cxn>
                    <a:cxn ang="0">
                      <a:pos x="connsiteX1" y="connsiteY1"/>
                    </a:cxn>
                  </a:cxnLst>
                  <a:rect l="l" t="t" r="r" b="b"/>
                  <a:pathLst>
                    <a:path w="9589" h="42468">
                      <a:moveTo>
                        <a:pt x="9590" y="42469"/>
                      </a:moveTo>
                      <a:lnTo>
                        <a:pt x="0" y="0"/>
                      </a:lnTo>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989" name="Free-form: Shape 988">
                  <a:extLst>
                    <a:ext uri="{FF2B5EF4-FFF2-40B4-BE49-F238E27FC236}">
                      <a16:creationId xmlns:a16="http://schemas.microsoft.com/office/drawing/2014/main" id="{4A23E200-C2DE-89BE-70A1-118715E50B0C}"/>
                    </a:ext>
                  </a:extLst>
                </p:cNvPr>
                <p:cNvSpPr/>
                <p:nvPr/>
              </p:nvSpPr>
              <p:spPr>
                <a:xfrm rot="-666000">
                  <a:off x="4504646" y="3597234"/>
                  <a:ext cx="10959" cy="43838"/>
                </a:xfrm>
                <a:custGeom>
                  <a:avLst/>
                  <a:gdLst>
                    <a:gd name="connsiteX0" fmla="*/ 0 w 10959"/>
                    <a:gd name="connsiteY0" fmla="*/ 0 h 43838"/>
                    <a:gd name="connsiteX1" fmla="*/ 10960 w 10959"/>
                    <a:gd name="connsiteY1" fmla="*/ 0 h 43838"/>
                    <a:gd name="connsiteX2" fmla="*/ 10960 w 10959"/>
                    <a:gd name="connsiteY2" fmla="*/ 43839 h 43838"/>
                    <a:gd name="connsiteX3" fmla="*/ 0 w 10959"/>
                    <a:gd name="connsiteY3" fmla="*/ 43839 h 43838"/>
                  </a:gdLst>
                  <a:ahLst/>
                  <a:cxnLst>
                    <a:cxn ang="0">
                      <a:pos x="connsiteX0" y="connsiteY0"/>
                    </a:cxn>
                    <a:cxn ang="0">
                      <a:pos x="connsiteX1" y="connsiteY1"/>
                    </a:cxn>
                    <a:cxn ang="0">
                      <a:pos x="connsiteX2" y="connsiteY2"/>
                    </a:cxn>
                    <a:cxn ang="0">
                      <a:pos x="connsiteX3" y="connsiteY3"/>
                    </a:cxn>
                  </a:cxnLst>
                  <a:rect l="l" t="t" r="r" b="b"/>
                  <a:pathLst>
                    <a:path w="10959" h="43838">
                      <a:moveTo>
                        <a:pt x="0" y="0"/>
                      </a:moveTo>
                      <a:lnTo>
                        <a:pt x="10960" y="0"/>
                      </a:lnTo>
                      <a:lnTo>
                        <a:pt x="10960" y="43839"/>
                      </a:lnTo>
                      <a:lnTo>
                        <a:pt x="0" y="43839"/>
                      </a:ln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982" name="Graphic 49">
                <a:extLst>
                  <a:ext uri="{FF2B5EF4-FFF2-40B4-BE49-F238E27FC236}">
                    <a16:creationId xmlns:a16="http://schemas.microsoft.com/office/drawing/2014/main" id="{428BB2DF-19F6-2633-7DB0-BA768BD8740A}"/>
                  </a:ext>
                </a:extLst>
              </p:cNvPr>
              <p:cNvGrpSpPr/>
              <p:nvPr/>
            </p:nvGrpSpPr>
            <p:grpSpPr>
              <a:xfrm>
                <a:off x="4609859" y="3628300"/>
                <a:ext cx="29612" cy="30424"/>
                <a:chOff x="4633669" y="3652110"/>
                <a:chExt cx="29612" cy="30424"/>
              </a:xfrm>
              <a:solidFill>
                <a:srgbClr val="00AE9E"/>
              </a:solidFill>
            </p:grpSpPr>
            <p:sp>
              <p:nvSpPr>
                <p:cNvPr id="986" name="Free-form: Shape 985">
                  <a:extLst>
                    <a:ext uri="{FF2B5EF4-FFF2-40B4-BE49-F238E27FC236}">
                      <a16:creationId xmlns:a16="http://schemas.microsoft.com/office/drawing/2014/main" id="{CD4A5EA3-54B6-B85A-608A-B009AAD518D8}"/>
                    </a:ext>
                  </a:extLst>
                </p:cNvPr>
                <p:cNvSpPr/>
                <p:nvPr/>
              </p:nvSpPr>
              <p:spPr>
                <a:xfrm>
                  <a:off x="4637158" y="3654761"/>
                  <a:ext cx="21919" cy="23289"/>
                </a:xfrm>
                <a:custGeom>
                  <a:avLst/>
                  <a:gdLst>
                    <a:gd name="connsiteX0" fmla="*/ 0 w 21919"/>
                    <a:gd name="connsiteY0" fmla="*/ 23289 h 23289"/>
                    <a:gd name="connsiteX1" fmla="*/ 21919 w 21919"/>
                    <a:gd name="connsiteY1" fmla="*/ 0 h 23289"/>
                  </a:gdLst>
                  <a:ahLst/>
                  <a:cxnLst>
                    <a:cxn ang="0">
                      <a:pos x="connsiteX0" y="connsiteY0"/>
                    </a:cxn>
                    <a:cxn ang="0">
                      <a:pos x="connsiteX1" y="connsiteY1"/>
                    </a:cxn>
                  </a:cxnLst>
                  <a:rect l="l" t="t" r="r" b="b"/>
                  <a:pathLst>
                    <a:path w="21919" h="23289">
                      <a:moveTo>
                        <a:pt x="0" y="23289"/>
                      </a:moveTo>
                      <a:lnTo>
                        <a:pt x="21919" y="0"/>
                      </a:lnTo>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987" name="Free-form: Shape 986">
                  <a:extLst>
                    <a:ext uri="{FF2B5EF4-FFF2-40B4-BE49-F238E27FC236}">
                      <a16:creationId xmlns:a16="http://schemas.microsoft.com/office/drawing/2014/main" id="{4C233A9B-2697-0161-1C57-7D47BF906370}"/>
                    </a:ext>
                  </a:extLst>
                </p:cNvPr>
                <p:cNvSpPr/>
                <p:nvPr/>
              </p:nvSpPr>
              <p:spPr>
                <a:xfrm rot="-2796000">
                  <a:off x="4632720" y="3661842"/>
                  <a:ext cx="31509" cy="10959"/>
                </a:xfrm>
                <a:custGeom>
                  <a:avLst/>
                  <a:gdLst>
                    <a:gd name="connsiteX0" fmla="*/ 0 w 31509"/>
                    <a:gd name="connsiteY0" fmla="*/ 0 h 10959"/>
                    <a:gd name="connsiteX1" fmla="*/ 31509 w 31509"/>
                    <a:gd name="connsiteY1" fmla="*/ 0 h 10959"/>
                    <a:gd name="connsiteX2" fmla="*/ 31509 w 31509"/>
                    <a:gd name="connsiteY2" fmla="*/ 10960 h 10959"/>
                    <a:gd name="connsiteX3" fmla="*/ 0 w 31509"/>
                    <a:gd name="connsiteY3" fmla="*/ 10960 h 10959"/>
                  </a:gdLst>
                  <a:ahLst/>
                  <a:cxnLst>
                    <a:cxn ang="0">
                      <a:pos x="connsiteX0" y="connsiteY0"/>
                    </a:cxn>
                    <a:cxn ang="0">
                      <a:pos x="connsiteX1" y="connsiteY1"/>
                    </a:cxn>
                    <a:cxn ang="0">
                      <a:pos x="connsiteX2" y="connsiteY2"/>
                    </a:cxn>
                    <a:cxn ang="0">
                      <a:pos x="connsiteX3" y="connsiteY3"/>
                    </a:cxn>
                  </a:cxnLst>
                  <a:rect l="l" t="t" r="r" b="b"/>
                  <a:pathLst>
                    <a:path w="31509" h="10959">
                      <a:moveTo>
                        <a:pt x="0" y="0"/>
                      </a:moveTo>
                      <a:lnTo>
                        <a:pt x="31509" y="0"/>
                      </a:lnTo>
                      <a:lnTo>
                        <a:pt x="31509" y="10960"/>
                      </a:lnTo>
                      <a:lnTo>
                        <a:pt x="0" y="10960"/>
                      </a:ln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983" name="Graphic 49">
                <a:extLst>
                  <a:ext uri="{FF2B5EF4-FFF2-40B4-BE49-F238E27FC236}">
                    <a16:creationId xmlns:a16="http://schemas.microsoft.com/office/drawing/2014/main" id="{000009D0-9A3F-238A-81E4-4A09718D93F2}"/>
                  </a:ext>
                </a:extLst>
              </p:cNvPr>
              <p:cNvGrpSpPr/>
              <p:nvPr/>
            </p:nvGrpSpPr>
            <p:grpSpPr>
              <a:xfrm>
                <a:off x="4588059" y="3512262"/>
                <a:ext cx="65017" cy="15827"/>
                <a:chOff x="4611869" y="3536072"/>
                <a:chExt cx="65017" cy="15827"/>
              </a:xfrm>
              <a:solidFill>
                <a:srgbClr val="00AE9E"/>
              </a:solidFill>
            </p:grpSpPr>
            <p:sp>
              <p:nvSpPr>
                <p:cNvPr id="984" name="Free-form: Shape 983">
                  <a:extLst>
                    <a:ext uri="{FF2B5EF4-FFF2-40B4-BE49-F238E27FC236}">
                      <a16:creationId xmlns:a16="http://schemas.microsoft.com/office/drawing/2014/main" id="{81FC346C-1BEC-0242-18DB-3AEA71BAA6FD}"/>
                    </a:ext>
                  </a:extLst>
                </p:cNvPr>
                <p:cNvSpPr/>
                <p:nvPr/>
              </p:nvSpPr>
              <p:spPr>
                <a:xfrm>
                  <a:off x="4612498" y="3541054"/>
                  <a:ext cx="64388" cy="6849"/>
                </a:xfrm>
                <a:custGeom>
                  <a:avLst/>
                  <a:gdLst>
                    <a:gd name="connsiteX0" fmla="*/ 64388 w 64388"/>
                    <a:gd name="connsiteY0" fmla="*/ 6850 h 6849"/>
                    <a:gd name="connsiteX1" fmla="*/ 0 w 64388"/>
                    <a:gd name="connsiteY1" fmla="*/ 0 h 6849"/>
                  </a:gdLst>
                  <a:ahLst/>
                  <a:cxnLst>
                    <a:cxn ang="0">
                      <a:pos x="connsiteX0" y="connsiteY0"/>
                    </a:cxn>
                    <a:cxn ang="0">
                      <a:pos x="connsiteX1" y="connsiteY1"/>
                    </a:cxn>
                  </a:cxnLst>
                  <a:rect l="l" t="t" r="r" b="b"/>
                  <a:pathLst>
                    <a:path w="64388" h="6849">
                      <a:moveTo>
                        <a:pt x="64388" y="6850"/>
                      </a:moveTo>
                      <a:lnTo>
                        <a:pt x="0" y="0"/>
                      </a:lnTo>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985" name="Free-form: Shape 984">
                  <a:extLst>
                    <a:ext uri="{FF2B5EF4-FFF2-40B4-BE49-F238E27FC236}">
                      <a16:creationId xmlns:a16="http://schemas.microsoft.com/office/drawing/2014/main" id="{6F9085CA-088F-32C7-17D1-2364311966A5}"/>
                    </a:ext>
                  </a:extLst>
                </p:cNvPr>
                <p:cNvSpPr/>
                <p:nvPr/>
              </p:nvSpPr>
              <p:spPr>
                <a:xfrm rot="-5064000">
                  <a:off x="4639583" y="3511791"/>
                  <a:ext cx="9589" cy="64388"/>
                </a:xfrm>
                <a:custGeom>
                  <a:avLst/>
                  <a:gdLst>
                    <a:gd name="connsiteX0" fmla="*/ 0 w 9589"/>
                    <a:gd name="connsiteY0" fmla="*/ 0 h 64388"/>
                    <a:gd name="connsiteX1" fmla="*/ 9590 w 9589"/>
                    <a:gd name="connsiteY1" fmla="*/ 0 h 64388"/>
                    <a:gd name="connsiteX2" fmla="*/ 9590 w 9589"/>
                    <a:gd name="connsiteY2" fmla="*/ 64388 h 64388"/>
                    <a:gd name="connsiteX3" fmla="*/ 0 w 9589"/>
                    <a:gd name="connsiteY3" fmla="*/ 64388 h 64388"/>
                  </a:gdLst>
                  <a:ahLst/>
                  <a:cxnLst>
                    <a:cxn ang="0">
                      <a:pos x="connsiteX0" y="connsiteY0"/>
                    </a:cxn>
                    <a:cxn ang="0">
                      <a:pos x="connsiteX1" y="connsiteY1"/>
                    </a:cxn>
                    <a:cxn ang="0">
                      <a:pos x="connsiteX2" y="connsiteY2"/>
                    </a:cxn>
                    <a:cxn ang="0">
                      <a:pos x="connsiteX3" y="connsiteY3"/>
                    </a:cxn>
                  </a:cxnLst>
                  <a:rect l="l" t="t" r="r" b="b"/>
                  <a:pathLst>
                    <a:path w="9589" h="64388">
                      <a:moveTo>
                        <a:pt x="0" y="0"/>
                      </a:moveTo>
                      <a:lnTo>
                        <a:pt x="9590" y="0"/>
                      </a:lnTo>
                      <a:lnTo>
                        <a:pt x="9590" y="64388"/>
                      </a:lnTo>
                      <a:lnTo>
                        <a:pt x="0" y="64388"/>
                      </a:lnTo>
                      <a:close/>
                    </a:path>
                  </a:pathLst>
                </a:custGeom>
                <a:grpFill/>
                <a:ln w="0" cap="flat">
                  <a:solidFill>
                    <a:srgbClr val="00AE9E"/>
                  </a:solidFill>
                  <a:prstDash val="solid"/>
                  <a:miter/>
                </a:ln>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grpSp>
        </p:grpSp>
      </p:grpSp>
      <p:sp>
        <p:nvSpPr>
          <p:cNvPr id="1062" name="object 28">
            <a:extLst>
              <a:ext uri="{FF2B5EF4-FFF2-40B4-BE49-F238E27FC236}">
                <a16:creationId xmlns:a16="http://schemas.microsoft.com/office/drawing/2014/main" id="{DDF87525-8EC5-47A2-44E2-F60E1F7F8EBE}"/>
              </a:ext>
            </a:extLst>
          </p:cNvPr>
          <p:cNvSpPr txBox="1"/>
          <p:nvPr/>
        </p:nvSpPr>
        <p:spPr>
          <a:xfrm>
            <a:off x="3598526" y="4126423"/>
            <a:ext cx="1976763" cy="549508"/>
          </a:xfrm>
          <a:prstGeom prst="rect">
            <a:avLst/>
          </a:prstGeom>
        </p:spPr>
        <p:txBody>
          <a:bodyPr vert="horz" wrap="square" lIns="0" tIns="26034" rIns="0" bIns="0" rtlCol="0">
            <a:spAutoFit/>
          </a:bodyPr>
          <a:lstStyle/>
          <a:p>
            <a:pPr marL="12700" defTabSz="914400" fontAlgn="base">
              <a:spcBef>
                <a:spcPts val="204"/>
              </a:spcBef>
              <a:spcAft>
                <a:spcPct val="0"/>
              </a:spcAft>
            </a:pPr>
            <a:r>
              <a:rPr lang="en-GB" sz="1200" spc="-10">
                <a:solidFill>
                  <a:srgbClr val="231F20"/>
                </a:solidFill>
                <a:latin typeface="Franklin Gothic Demi" panose="020B0703020102020204" pitchFamily="34" charset="0"/>
                <a:ea typeface="ＭＳ Ｐゴシック" charset="0"/>
                <a:cs typeface="Franklin Gothic ATF"/>
              </a:rPr>
              <a:t>Hydrocarbon </a:t>
            </a:r>
            <a:br>
              <a:rPr lang="en-GB" sz="1200" spc="-10">
                <a:solidFill>
                  <a:srgbClr val="231F20"/>
                </a:solidFill>
                <a:latin typeface="Franklin Gothic Demi" panose="020B0703020102020204" pitchFamily="34" charset="0"/>
                <a:ea typeface="ＭＳ Ｐゴシック" charset="0"/>
                <a:cs typeface="Franklin Gothic ATF"/>
              </a:rPr>
            </a:br>
            <a:r>
              <a:rPr lang="en-GB" sz="1200" spc="-10">
                <a:solidFill>
                  <a:srgbClr val="231F20"/>
                </a:solidFill>
                <a:latin typeface="Franklin Gothic Demi" panose="020B0703020102020204" pitchFamily="34" charset="0"/>
                <a:ea typeface="ＭＳ Ｐゴシック" charset="0"/>
                <a:cs typeface="Franklin Gothic ATF"/>
              </a:rPr>
              <a:t>Projects</a:t>
            </a:r>
            <a:br>
              <a:rPr lang="en-GB" sz="1200" spc="-10">
                <a:solidFill>
                  <a:srgbClr val="231F20"/>
                </a:solidFill>
                <a:latin typeface="Franklin Gothic Demi" panose="020B0703020102020204" pitchFamily="34" charset="0"/>
                <a:ea typeface="ＭＳ Ｐゴシック" charset="0"/>
                <a:cs typeface="Franklin Gothic ATF"/>
              </a:rPr>
            </a:br>
            <a:r>
              <a:rPr lang="en-GB" sz="1000" spc="-10">
                <a:solidFill>
                  <a:srgbClr val="231F20"/>
                </a:solidFill>
                <a:latin typeface="Franklin Gothic Demi" panose="020B0703020102020204" pitchFamily="34" charset="0"/>
                <a:ea typeface="ＭＳ Ｐゴシック" charset="0"/>
                <a:cs typeface="Franklin Gothic ATF"/>
              </a:rPr>
              <a:t>(2021)</a:t>
            </a:r>
            <a:endParaRPr sz="1200">
              <a:solidFill>
                <a:srgbClr val="FFFFFF"/>
              </a:solidFill>
              <a:latin typeface="Franklin Gothic Demi" panose="020B0703020102020204" pitchFamily="34" charset="0"/>
              <a:ea typeface="ＭＳ Ｐゴシック" charset="0"/>
              <a:cs typeface="Franklin Gothic ATF"/>
            </a:endParaRPr>
          </a:p>
        </p:txBody>
      </p:sp>
      <p:sp>
        <p:nvSpPr>
          <p:cNvPr id="2" name="TextBox 1">
            <a:extLst>
              <a:ext uri="{FF2B5EF4-FFF2-40B4-BE49-F238E27FC236}">
                <a16:creationId xmlns:a16="http://schemas.microsoft.com/office/drawing/2014/main" id="{A6BC72D4-2C55-2074-09CD-DEDED52B321E}"/>
              </a:ext>
            </a:extLst>
          </p:cNvPr>
          <p:cNvSpPr txBox="1"/>
          <p:nvPr/>
        </p:nvSpPr>
        <p:spPr>
          <a:xfrm>
            <a:off x="574973" y="217263"/>
            <a:ext cx="10063098" cy="52322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noProof="0" dirty="0">
                <a:solidFill>
                  <a:srgbClr val="00AE9E"/>
                </a:solidFill>
                <a:latin typeface="Franklin Gothic Book"/>
                <a:ea typeface="Lato"/>
                <a:cs typeface="Lato"/>
              </a:rPr>
              <a:t>Evaluating EBRD’s climate change efforts: A challenging task!</a:t>
            </a:r>
            <a:endParaRPr lang="en-US" sz="2800" b="1" i="0" u="none" strike="noStrike" kern="1200" cap="none" spc="0" normalizeH="0" baseline="0" noProof="0" dirty="0">
              <a:ln>
                <a:noFill/>
              </a:ln>
              <a:solidFill>
                <a:srgbClr val="00AE9E"/>
              </a:solidFill>
              <a:effectLst/>
              <a:uLnTx/>
              <a:uFillTx/>
              <a:latin typeface="Franklin Gothic Book"/>
              <a:ea typeface="Lato"/>
              <a:cs typeface="Lato"/>
            </a:endParaRPr>
          </a:p>
        </p:txBody>
      </p:sp>
    </p:spTree>
    <p:extLst>
      <p:ext uri="{BB962C8B-B14F-4D97-AF65-F5344CB8AC3E}">
        <p14:creationId xmlns:p14="http://schemas.microsoft.com/office/powerpoint/2010/main" val="2439866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D0A5F-6520-96D6-0FE0-09FE92DBD23C}"/>
            </a:ext>
          </a:extLst>
        </p:cNvPr>
        <p:cNvGrpSpPr/>
        <p:nvPr/>
      </p:nvGrpSpPr>
      <p:grpSpPr>
        <a:xfrm>
          <a:off x="0" y="0"/>
          <a:ext cx="0" cy="0"/>
          <a:chOff x="0" y="0"/>
          <a:chExt cx="0" cy="0"/>
        </a:xfrm>
      </p:grpSpPr>
      <p:sp>
        <p:nvSpPr>
          <p:cNvPr id="61" name="Rectangle 60">
            <a:extLst>
              <a:ext uri="{FF2B5EF4-FFF2-40B4-BE49-F238E27FC236}">
                <a16:creationId xmlns:a16="http://schemas.microsoft.com/office/drawing/2014/main" id="{FA10AD28-40CA-3E5D-08EA-D0A6BFF026BB}"/>
              </a:ext>
            </a:extLst>
          </p:cNvPr>
          <p:cNvSpPr/>
          <p:nvPr/>
        </p:nvSpPr>
        <p:spPr>
          <a:xfrm>
            <a:off x="145308" y="958160"/>
            <a:ext cx="86305" cy="3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CE2877CD-8CCC-63CD-6618-0296AB60E3DC}"/>
              </a:ext>
            </a:extLst>
          </p:cNvPr>
          <p:cNvSpPr txBox="1"/>
          <p:nvPr/>
        </p:nvSpPr>
        <p:spPr>
          <a:xfrm>
            <a:off x="391099" y="1124873"/>
            <a:ext cx="10862994" cy="4608254"/>
          </a:xfrm>
          <a:prstGeom prst="rect">
            <a:avLst/>
          </a:prstGeom>
          <a:noFill/>
        </p:spPr>
        <p:txBody>
          <a:bodyPr wrap="square" lIns="91440" tIns="45720" rIns="91440" bIns="45720" rtlCol="0" anchor="t">
            <a:noAutofit/>
          </a:bodyPr>
          <a:lstStyle/>
          <a:p>
            <a:pPr>
              <a:spcAft>
                <a:spcPts val="1800"/>
              </a:spcAft>
            </a:pPr>
            <a:r>
              <a:rPr lang="en-GB" sz="2400">
                <a:solidFill>
                  <a:schemeClr val="accent6"/>
                </a:solidFill>
                <a:latin typeface="Franklin Gothic Demi"/>
                <a:ea typeface="ＭＳ Ｐゴシック"/>
                <a:cs typeface="Arial"/>
              </a:rPr>
              <a:t>Evaluation suggestions for EBRD…</a:t>
            </a:r>
          </a:p>
          <a:p>
            <a:pPr marL="342900" indent="-342900">
              <a:spcAft>
                <a:spcPts val="1800"/>
              </a:spcAft>
              <a:buFont typeface="Arial" panose="020B0604020202020204" pitchFamily="34" charset="0"/>
              <a:buChar char="•"/>
            </a:pPr>
            <a:r>
              <a:rPr lang="en-GB" sz="2000">
                <a:solidFill>
                  <a:schemeClr val="accent6"/>
                </a:solidFill>
                <a:latin typeface="Franklin Gothic Book" panose="020B0503020102020204" pitchFamily="34" charset="0"/>
                <a:ea typeface="ＭＳ Ｐゴシック"/>
                <a:cs typeface="Arial"/>
              </a:rPr>
              <a:t>To become more effective and efficient in delivery against its green objectives, the EBRD should better focus on its strengths while understanding its limitations </a:t>
            </a:r>
          </a:p>
          <a:p>
            <a:pPr marL="342900" indent="-342900">
              <a:spcAft>
                <a:spcPts val="1800"/>
              </a:spcAft>
              <a:buFont typeface="Arial" panose="020B0604020202020204" pitchFamily="34" charset="0"/>
              <a:buChar char="•"/>
            </a:pPr>
            <a:r>
              <a:rPr lang="en-GB" sz="2000">
                <a:solidFill>
                  <a:schemeClr val="accent6"/>
                </a:solidFill>
                <a:latin typeface="Franklin Gothic Book" panose="020B0503020102020204" pitchFamily="34" charset="0"/>
                <a:ea typeface="ＭＳ Ｐゴシック"/>
                <a:cs typeface="Arial"/>
              </a:rPr>
              <a:t>To enhance its impact, the EBRD should revisit how it operationalises “green systemic change” with a stronger focus on outcomes</a:t>
            </a:r>
          </a:p>
          <a:p>
            <a:pPr marL="342900" indent="-342900">
              <a:spcAft>
                <a:spcPts val="1800"/>
              </a:spcAft>
              <a:buFont typeface="Arial" panose="020B0604020202020204" pitchFamily="34" charset="0"/>
              <a:buChar char="•"/>
            </a:pPr>
            <a:r>
              <a:rPr lang="en-GB" sz="2000">
                <a:solidFill>
                  <a:schemeClr val="accent6"/>
                </a:solidFill>
                <a:latin typeface="Franklin Gothic Book" panose="020B0503020102020204" pitchFamily="34" charset="0"/>
                <a:ea typeface="ＭＳ Ｐゴシック"/>
                <a:cs typeface="Arial"/>
              </a:rPr>
              <a:t>The EBRD should review its green incentive mechanism to maximize the potential of its GET finance </a:t>
            </a:r>
          </a:p>
          <a:p>
            <a:pPr marL="342900" indent="-342900">
              <a:spcAft>
                <a:spcPts val="1800"/>
              </a:spcAft>
              <a:buFont typeface="Arial" panose="020B0604020202020204" pitchFamily="34" charset="0"/>
              <a:buChar char="•"/>
            </a:pPr>
            <a:r>
              <a:rPr lang="en-GB" sz="2000">
                <a:solidFill>
                  <a:schemeClr val="accent6"/>
                </a:solidFill>
                <a:latin typeface="Franklin Gothic Book" panose="020B0503020102020204" pitchFamily="34" charset="0"/>
                <a:ea typeface="ＭＳ Ｐゴシック"/>
                <a:cs typeface="Arial"/>
              </a:rPr>
              <a:t>To enable a culture of green results, the EBRD should start focusing on disbursements rather than commitments. </a:t>
            </a:r>
          </a:p>
          <a:p>
            <a:pPr marL="342900" indent="-342900">
              <a:spcAft>
                <a:spcPts val="1800"/>
              </a:spcAft>
              <a:buFont typeface="Arial" panose="020B0604020202020204" pitchFamily="34" charset="0"/>
              <a:buChar char="•"/>
            </a:pPr>
            <a:r>
              <a:rPr lang="en-GB" sz="2000">
                <a:solidFill>
                  <a:schemeClr val="accent6"/>
                </a:solidFill>
                <a:latin typeface="Franklin Gothic Book" panose="020B0503020102020204" pitchFamily="34" charset="0"/>
                <a:ea typeface="ＭＳ Ｐゴシック"/>
                <a:cs typeface="Arial"/>
              </a:rPr>
              <a:t>To improve its own credibility, the EBRD should strengthen the use of data for GET performance management</a:t>
            </a:r>
            <a:endParaRPr lang="en-GB" sz="2400">
              <a:solidFill>
                <a:schemeClr val="accent6"/>
              </a:solidFill>
              <a:latin typeface="Franklin Gothic Demi"/>
              <a:ea typeface="ＭＳ Ｐゴシック"/>
              <a:cs typeface="Arial"/>
            </a:endParaRPr>
          </a:p>
        </p:txBody>
      </p:sp>
      <p:sp>
        <p:nvSpPr>
          <p:cNvPr id="2" name="TextBox 1">
            <a:extLst>
              <a:ext uri="{FF2B5EF4-FFF2-40B4-BE49-F238E27FC236}">
                <a16:creationId xmlns:a16="http://schemas.microsoft.com/office/drawing/2014/main" id="{EED97925-B9C3-C529-41E9-4A7744FEE14C}"/>
              </a:ext>
            </a:extLst>
          </p:cNvPr>
          <p:cNvSpPr txBox="1"/>
          <p:nvPr/>
        </p:nvSpPr>
        <p:spPr>
          <a:xfrm>
            <a:off x="574973" y="217263"/>
            <a:ext cx="10063098" cy="52322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b="1" noProof="0">
                <a:solidFill>
                  <a:srgbClr val="00AE9E"/>
                </a:solidFill>
                <a:latin typeface="Franklin Gothic Book"/>
                <a:ea typeface="Lato"/>
                <a:cs typeface="Lato"/>
              </a:rPr>
              <a:t>What can we do better (or differently) in the future</a:t>
            </a:r>
            <a:endParaRPr lang="en-US" sz="2800" b="1" i="0" u="none" strike="noStrike" kern="1200" cap="none" spc="0" normalizeH="0" baseline="0" noProof="0">
              <a:ln>
                <a:noFill/>
              </a:ln>
              <a:solidFill>
                <a:srgbClr val="00AE9E"/>
              </a:solidFill>
              <a:effectLst/>
              <a:uLnTx/>
              <a:uFillTx/>
              <a:latin typeface="Franklin Gothic Book"/>
              <a:ea typeface="Lato"/>
              <a:cs typeface="Lato"/>
            </a:endParaRPr>
          </a:p>
        </p:txBody>
      </p:sp>
    </p:spTree>
    <p:extLst>
      <p:ext uri="{BB962C8B-B14F-4D97-AF65-F5344CB8AC3E}">
        <p14:creationId xmlns:p14="http://schemas.microsoft.com/office/powerpoint/2010/main" val="2671408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E4C89-8839-034C-9DA3-E84FC882BF2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A81802D-6782-1921-702D-4E97F5AEAED7}"/>
              </a:ext>
            </a:extLst>
          </p:cNvPr>
          <p:cNvSpPr>
            <a:spLocks noGrp="1"/>
          </p:cNvSpPr>
          <p:nvPr>
            <p:ph type="title"/>
          </p:nvPr>
        </p:nvSpPr>
        <p:spPr>
          <a:xfrm>
            <a:off x="378057" y="-334309"/>
            <a:ext cx="8435437" cy="2735986"/>
          </a:xfrm>
        </p:spPr>
        <p:txBody>
          <a:bodyPr>
            <a:noAutofit/>
          </a:bodyPr>
          <a:lstStyle/>
          <a:p>
            <a:r>
              <a:rPr lang="en-GB" sz="4800" b="1">
                <a:solidFill>
                  <a:schemeClr val="bg1"/>
                </a:solidFill>
                <a:latin typeface="Bodoni MT"/>
                <a:ea typeface="ＭＳ Ｐゴシック"/>
              </a:rPr>
              <a:t>Evaluating Impact at the Climate-Crisis Crossroads</a:t>
            </a:r>
            <a:br>
              <a:rPr lang="en-US"/>
            </a:br>
            <a:endParaRPr lang="en-US" sz="3600">
              <a:solidFill>
                <a:schemeClr val="bg1"/>
              </a:solidFill>
            </a:endParaRPr>
          </a:p>
        </p:txBody>
      </p:sp>
      <p:sp>
        <p:nvSpPr>
          <p:cNvPr id="6" name="Text Placeholder 2">
            <a:extLst>
              <a:ext uri="{FF2B5EF4-FFF2-40B4-BE49-F238E27FC236}">
                <a16:creationId xmlns:a16="http://schemas.microsoft.com/office/drawing/2014/main" id="{D5A0BC0B-7D9E-3BD2-1D40-3C84B1BDA74D}"/>
              </a:ext>
            </a:extLst>
          </p:cNvPr>
          <p:cNvSpPr txBox="1">
            <a:spLocks/>
          </p:cNvSpPr>
          <p:nvPr/>
        </p:nvSpPr>
        <p:spPr>
          <a:xfrm>
            <a:off x="187557" y="5601023"/>
            <a:ext cx="7718425" cy="1256977"/>
          </a:xfrm>
          <a:prstGeom prst="rect">
            <a:avLst/>
          </a:prstGeom>
        </p:spPr>
        <p:txBody>
          <a:bodyPr vert="horz" lIns="0" tIns="0" rIns="0" bIns="0" rtlCol="0" anchor="t">
            <a:noAutofit/>
          </a:bodyPr>
          <a:lstStyle>
            <a:lvl1pPr marL="0" indent="0" algn="l" rtl="0" eaLnBrk="0" fontAlgn="base" hangingPunct="0">
              <a:lnSpc>
                <a:spcPct val="100000"/>
              </a:lnSpc>
              <a:spcBef>
                <a:spcPts val="0"/>
              </a:spcBef>
              <a:spcAft>
                <a:spcPts val="0"/>
              </a:spcAft>
              <a:buClrTx/>
              <a:buFontTx/>
              <a:buNone/>
              <a:defRPr lang="en-US" sz="2000" kern="1200">
                <a:solidFill>
                  <a:srgbClr val="00AE9E"/>
                </a:solidFill>
                <a:latin typeface="Bodoni MT" panose="02070603080606020203" pitchFamily="18" charset="0"/>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GB" sz="2400" b="1">
                <a:latin typeface="Bodoni MT"/>
                <a:ea typeface="ＭＳ Ｐゴシック"/>
              </a:rPr>
              <a:t>ECG Spring Meeting 2025</a:t>
            </a:r>
            <a:endParaRPr lang="en-GB"/>
          </a:p>
        </p:txBody>
      </p:sp>
    </p:spTree>
    <p:extLst>
      <p:ext uri="{BB962C8B-B14F-4D97-AF65-F5344CB8AC3E}">
        <p14:creationId xmlns:p14="http://schemas.microsoft.com/office/powerpoint/2010/main" val="81638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74A4D-ADB5-7BD1-AC2C-4DB22CB960D6}"/>
            </a:ext>
          </a:extLst>
        </p:cNvPr>
        <p:cNvGrpSpPr/>
        <p:nvPr/>
      </p:nvGrpSpPr>
      <p:grpSpPr>
        <a:xfrm>
          <a:off x="0" y="0"/>
          <a:ext cx="0" cy="0"/>
          <a:chOff x="0" y="0"/>
          <a:chExt cx="0" cy="0"/>
        </a:xfrm>
      </p:grpSpPr>
      <p:sp>
        <p:nvSpPr>
          <p:cNvPr id="61" name="Rectangle 60">
            <a:extLst>
              <a:ext uri="{FF2B5EF4-FFF2-40B4-BE49-F238E27FC236}">
                <a16:creationId xmlns:a16="http://schemas.microsoft.com/office/drawing/2014/main" id="{3538FDDB-39DF-CF65-A4C0-FF294B454184}"/>
              </a:ext>
            </a:extLst>
          </p:cNvPr>
          <p:cNvSpPr/>
          <p:nvPr/>
        </p:nvSpPr>
        <p:spPr>
          <a:xfrm>
            <a:off x="145308" y="958160"/>
            <a:ext cx="86305" cy="3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2763695-93EC-1049-DE1F-DC4B45D23507}"/>
              </a:ext>
            </a:extLst>
          </p:cNvPr>
          <p:cNvSpPr txBox="1"/>
          <p:nvPr/>
        </p:nvSpPr>
        <p:spPr>
          <a:xfrm>
            <a:off x="574973" y="217263"/>
            <a:ext cx="10063098" cy="52322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b="1" i="0" u="none" strike="noStrike" kern="1200" cap="none" spc="0" normalizeH="0" baseline="0">
                <a:ln>
                  <a:noFill/>
                </a:ln>
                <a:solidFill>
                  <a:srgbClr val="00AE9E"/>
                </a:solidFill>
                <a:effectLst/>
                <a:uLnTx/>
                <a:uFillTx/>
                <a:latin typeface="Franklin Gothic Book"/>
                <a:ea typeface="Lato"/>
                <a:cs typeface="Lato"/>
              </a:rPr>
              <a:t>(Dis)harmonisation in measuring green finance? </a:t>
            </a:r>
            <a:endParaRPr lang="en-US" sz="2800" b="1" i="0" u="none" strike="noStrike" kern="1200" cap="none" spc="0" normalizeH="0" baseline="0" noProof="0">
              <a:ln>
                <a:noFill/>
              </a:ln>
              <a:solidFill>
                <a:srgbClr val="00AE9E"/>
              </a:solidFill>
              <a:effectLst/>
              <a:uLnTx/>
              <a:uFillTx/>
              <a:latin typeface="Franklin Gothic Book"/>
              <a:ea typeface="Lato"/>
              <a:cs typeface="Lato"/>
            </a:endParaRPr>
          </a:p>
        </p:txBody>
      </p:sp>
      <p:sp>
        <p:nvSpPr>
          <p:cNvPr id="3" name="TextBox 2">
            <a:extLst>
              <a:ext uri="{FF2B5EF4-FFF2-40B4-BE49-F238E27FC236}">
                <a16:creationId xmlns:a16="http://schemas.microsoft.com/office/drawing/2014/main" id="{61A9519D-4F23-1D1A-8E89-3006C3BC43B3}"/>
              </a:ext>
            </a:extLst>
          </p:cNvPr>
          <p:cNvSpPr txBox="1"/>
          <p:nvPr/>
        </p:nvSpPr>
        <p:spPr>
          <a:xfrm>
            <a:off x="319301" y="1239787"/>
            <a:ext cx="10862822" cy="5240213"/>
          </a:xfrm>
          <a:prstGeom prst="rect">
            <a:avLst/>
          </a:prstGeom>
          <a:noFill/>
        </p:spPr>
        <p:txBody>
          <a:bodyPr wrap="square" lIns="91440" tIns="45720" rIns="91440" bIns="45720" rtlCol="0" anchor="t">
            <a:noAutofit/>
          </a:bodyPr>
          <a:lstStyle/>
          <a:p>
            <a:pPr marL="971550" lvl="1" indent="-514350">
              <a:spcAft>
                <a:spcPts val="6000"/>
              </a:spcAft>
              <a:buClr>
                <a:schemeClr val="accent2"/>
              </a:buClr>
              <a:buFont typeface="+mj-lt"/>
              <a:buAutoNum type="arabicPeriod"/>
            </a:pPr>
            <a:r>
              <a:rPr lang="en-GB" sz="3200" b="1">
                <a:solidFill>
                  <a:schemeClr val="accent1"/>
                </a:solidFill>
                <a:latin typeface="Aptos" panose="020B0004020202020204" pitchFamily="34" charset="0"/>
                <a:cs typeface="Arial" panose="020B0604020202020204" pitchFamily="34" charset="0"/>
              </a:rPr>
              <a:t>What is the scope of what constitutes green finance? </a:t>
            </a:r>
            <a:endParaRPr lang="en-GB" sz="2400">
              <a:solidFill>
                <a:schemeClr val="accent1"/>
              </a:solidFill>
              <a:latin typeface="Aptos" panose="020B0004020202020204" pitchFamily="34" charset="0"/>
              <a:cs typeface="Arial" panose="020B0604020202020204" pitchFamily="34" charset="0"/>
            </a:endParaRPr>
          </a:p>
          <a:p>
            <a:pPr marL="971550" lvl="1" indent="-514350">
              <a:spcAft>
                <a:spcPts val="6000"/>
              </a:spcAft>
              <a:buClr>
                <a:schemeClr val="accent2"/>
              </a:buClr>
              <a:buFont typeface="+mj-lt"/>
              <a:buAutoNum type="arabicPeriod"/>
            </a:pPr>
            <a:r>
              <a:rPr lang="en-GB" sz="3200" b="1">
                <a:solidFill>
                  <a:schemeClr val="accent1"/>
                </a:solidFill>
                <a:latin typeface="Aptos" panose="020B0004020202020204" pitchFamily="34" charset="0"/>
                <a:cs typeface="Arial" panose="020B0604020202020204" pitchFamily="34" charset="0"/>
              </a:rPr>
              <a:t>How does tracking mitigation and adaptation finance work in practice? </a:t>
            </a:r>
            <a:endParaRPr lang="en-GB" sz="2400">
              <a:solidFill>
                <a:schemeClr val="accent1"/>
              </a:solidFill>
              <a:latin typeface="Aptos" panose="020B0004020202020204" pitchFamily="34" charset="0"/>
              <a:cs typeface="Arial" panose="020B0604020202020204" pitchFamily="34" charset="0"/>
            </a:endParaRPr>
          </a:p>
          <a:p>
            <a:pPr marL="971550" lvl="1" indent="-514350">
              <a:spcAft>
                <a:spcPts val="6000"/>
              </a:spcAft>
              <a:buClr>
                <a:schemeClr val="accent2"/>
              </a:buClr>
              <a:buFont typeface="+mj-lt"/>
              <a:buAutoNum type="arabicPeriod"/>
            </a:pPr>
            <a:r>
              <a:rPr lang="en-GB" sz="3200" b="1">
                <a:solidFill>
                  <a:schemeClr val="accent1"/>
                </a:solidFill>
                <a:latin typeface="Aptos" panose="020B0004020202020204" pitchFamily="34" charset="0"/>
                <a:cs typeface="Arial" panose="020B0604020202020204" pitchFamily="34" charset="0"/>
              </a:rPr>
              <a:t>Is there a consistent approach towards identifying and measuring climate finance? </a:t>
            </a:r>
            <a:endParaRPr lang="en-GB" sz="2400">
              <a:solidFill>
                <a:schemeClr val="accent1"/>
              </a:solidFill>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75000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1F9F866-B438-9445-8D9F-1F8FF6608833}" type="slidenum">
              <a:rPr lang="en-GB" smtClean="0"/>
              <a:pPr/>
              <a:t>3</a:t>
            </a:fld>
            <a:endParaRPr lang="en-GB"/>
          </a:p>
        </p:txBody>
      </p:sp>
      <p:graphicFrame>
        <p:nvGraphicFramePr>
          <p:cNvPr id="2" name="Chart 1">
            <a:extLst>
              <a:ext uri="{FF2B5EF4-FFF2-40B4-BE49-F238E27FC236}">
                <a16:creationId xmlns:a16="http://schemas.microsoft.com/office/drawing/2014/main" id="{8F518BB5-E67F-45A9-AAE9-1DE9E93075DF}"/>
              </a:ext>
            </a:extLst>
          </p:cNvPr>
          <p:cNvGraphicFramePr>
            <a:graphicFrameLocks noChangeAspect="1"/>
          </p:cNvGraphicFramePr>
          <p:nvPr>
            <p:extLst>
              <p:ext uri="{D42A27DB-BD31-4B8C-83A1-F6EECF244321}">
                <p14:modId xmlns:p14="http://schemas.microsoft.com/office/powerpoint/2010/main" val="460879918"/>
              </p:ext>
            </p:extLst>
          </p:nvPr>
        </p:nvGraphicFramePr>
        <p:xfrm>
          <a:off x="2238375" y="1806369"/>
          <a:ext cx="7715250" cy="462915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76B66974-A11F-B855-7B54-5CFD0DC3985E}"/>
              </a:ext>
            </a:extLst>
          </p:cNvPr>
          <p:cNvSpPr txBox="1"/>
          <p:nvPr/>
        </p:nvSpPr>
        <p:spPr>
          <a:xfrm>
            <a:off x="468470" y="918173"/>
            <a:ext cx="10806241" cy="830997"/>
          </a:xfrm>
          <a:prstGeom prst="rect">
            <a:avLst/>
          </a:prstGeom>
          <a:noFill/>
        </p:spPr>
        <p:txBody>
          <a:bodyPr wrap="square" rtlCol="0">
            <a:spAutoFit/>
          </a:bodyPr>
          <a:lstStyle/>
          <a:p>
            <a:pPr algn="l"/>
            <a:r>
              <a:rPr lang="en-GB" sz="2400" b="1">
                <a:solidFill>
                  <a:schemeClr val="tx1"/>
                </a:solidFill>
                <a:latin typeface="Franklin Gothic Book"/>
                <a:ea typeface="Lato"/>
                <a:cs typeface="Lato"/>
              </a:rPr>
              <a:t>MDB’s climate finance commitments increased by 250 per cent between 2016 and 2022, from USD 25 billion to USD 62 billion.</a:t>
            </a:r>
          </a:p>
        </p:txBody>
      </p:sp>
      <p:sp>
        <p:nvSpPr>
          <p:cNvPr id="8" name="Rectangle 7">
            <a:extLst>
              <a:ext uri="{FF2B5EF4-FFF2-40B4-BE49-F238E27FC236}">
                <a16:creationId xmlns:a16="http://schemas.microsoft.com/office/drawing/2014/main" id="{F6AF5093-843D-6396-B34A-6F9BA9C3044D}"/>
              </a:ext>
            </a:extLst>
          </p:cNvPr>
          <p:cNvSpPr/>
          <p:nvPr/>
        </p:nvSpPr>
        <p:spPr>
          <a:xfrm>
            <a:off x="167028" y="115249"/>
            <a:ext cx="9539844" cy="530402"/>
          </a:xfrm>
          <a:prstGeom prst="rect">
            <a:avLst/>
          </a:prstGeom>
          <a:noFill/>
        </p:spPr>
        <p:txBody>
          <a:bodyPr wrap="square">
            <a:spAutoFit/>
          </a:bodyPr>
          <a:lstStyle/>
          <a:p>
            <a:pPr>
              <a:lnSpc>
                <a:spcPct val="110000"/>
              </a:lnSpc>
            </a:pPr>
            <a:r>
              <a:rPr lang="en-GB" sz="2800" b="1">
                <a:solidFill>
                  <a:srgbClr val="00AE9E"/>
                </a:solidFill>
                <a:latin typeface="Franklin Gothic Book"/>
                <a:ea typeface="Lato"/>
                <a:cs typeface="Lato"/>
              </a:rPr>
              <a:t>What’s reported? MDB Climate finance</a:t>
            </a:r>
          </a:p>
        </p:txBody>
      </p:sp>
    </p:spTree>
    <p:extLst>
      <p:ext uri="{BB962C8B-B14F-4D97-AF65-F5344CB8AC3E}">
        <p14:creationId xmlns:p14="http://schemas.microsoft.com/office/powerpoint/2010/main" val="208363537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1F9F866-B438-9445-8D9F-1F8FF6608833}" type="slidenum">
              <a:rPr lang="en-GB" smtClean="0"/>
              <a:pPr/>
              <a:t>4</a:t>
            </a:fld>
            <a:endParaRPr lang="en-GB"/>
          </a:p>
        </p:txBody>
      </p:sp>
      <p:graphicFrame>
        <p:nvGraphicFramePr>
          <p:cNvPr id="5" name="Chart 4">
            <a:extLst>
              <a:ext uri="{FF2B5EF4-FFF2-40B4-BE49-F238E27FC236}">
                <a16:creationId xmlns:a16="http://schemas.microsoft.com/office/drawing/2014/main" id="{E8DCFFBC-3FDF-DCED-D9E3-0C4D1368651B}"/>
              </a:ext>
            </a:extLst>
          </p:cNvPr>
          <p:cNvGraphicFramePr>
            <a:graphicFrameLocks noChangeAspect="1"/>
          </p:cNvGraphicFramePr>
          <p:nvPr>
            <p:extLst>
              <p:ext uri="{D42A27DB-BD31-4B8C-83A1-F6EECF244321}">
                <p14:modId xmlns:p14="http://schemas.microsoft.com/office/powerpoint/2010/main" val="3345740616"/>
              </p:ext>
            </p:extLst>
          </p:nvPr>
        </p:nvGraphicFramePr>
        <p:xfrm>
          <a:off x="2238000" y="2211272"/>
          <a:ext cx="6716814" cy="40300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BAFA074-3613-1CC3-027C-58E74CAF9478}"/>
              </a:ext>
            </a:extLst>
          </p:cNvPr>
          <p:cNvSpPr txBox="1"/>
          <p:nvPr/>
        </p:nvSpPr>
        <p:spPr>
          <a:xfrm>
            <a:off x="210207" y="918173"/>
            <a:ext cx="11060048" cy="830997"/>
          </a:xfrm>
          <a:prstGeom prst="rect">
            <a:avLst/>
          </a:prstGeom>
          <a:noFill/>
        </p:spPr>
        <p:txBody>
          <a:bodyPr wrap="square" rtlCol="0">
            <a:spAutoFit/>
          </a:bodyPr>
          <a:lstStyle/>
          <a:p>
            <a:pPr algn="l"/>
            <a:r>
              <a:rPr lang="en-GB" sz="2400" b="1">
                <a:solidFill>
                  <a:schemeClr val="tx1"/>
                </a:solidFill>
                <a:latin typeface="Franklin Gothic Book"/>
                <a:ea typeface="Lato"/>
                <a:cs typeface="Lato"/>
              </a:rPr>
              <a:t>All MDBs reporting under the joint climate finance tracking methodology increased the share of climate commitments in operations approved/signed.</a:t>
            </a:r>
          </a:p>
        </p:txBody>
      </p:sp>
      <p:sp>
        <p:nvSpPr>
          <p:cNvPr id="9" name="Rectangle 8">
            <a:extLst>
              <a:ext uri="{FF2B5EF4-FFF2-40B4-BE49-F238E27FC236}">
                <a16:creationId xmlns:a16="http://schemas.microsoft.com/office/drawing/2014/main" id="{E383ADA1-89CA-D3C7-4E90-B74D6AFAD1A2}"/>
              </a:ext>
            </a:extLst>
          </p:cNvPr>
          <p:cNvSpPr/>
          <p:nvPr/>
        </p:nvSpPr>
        <p:spPr>
          <a:xfrm>
            <a:off x="492848" y="187979"/>
            <a:ext cx="9539844" cy="530402"/>
          </a:xfrm>
          <a:prstGeom prst="rect">
            <a:avLst/>
          </a:prstGeom>
          <a:noFill/>
        </p:spPr>
        <p:txBody>
          <a:bodyPr wrap="square">
            <a:spAutoFit/>
          </a:bodyPr>
          <a:lstStyle/>
          <a:p>
            <a:pPr>
              <a:lnSpc>
                <a:spcPct val="110000"/>
              </a:lnSpc>
            </a:pPr>
            <a:r>
              <a:rPr lang="en-GB" sz="2800" b="1">
                <a:solidFill>
                  <a:srgbClr val="00AE9E"/>
                </a:solidFill>
                <a:latin typeface="Franklin Gothic Book"/>
                <a:ea typeface="Lato"/>
                <a:cs typeface="Lato"/>
              </a:rPr>
              <a:t>What’s reported? MDB Climate finance</a:t>
            </a:r>
          </a:p>
        </p:txBody>
      </p:sp>
    </p:spTree>
    <p:extLst>
      <p:ext uri="{BB962C8B-B14F-4D97-AF65-F5344CB8AC3E}">
        <p14:creationId xmlns:p14="http://schemas.microsoft.com/office/powerpoint/2010/main" val="3317485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C2B24-ACD5-D859-42CE-55D6421F7A87}"/>
            </a:ext>
          </a:extLst>
        </p:cNvPr>
        <p:cNvGrpSpPr/>
        <p:nvPr/>
      </p:nvGrpSpPr>
      <p:grpSpPr>
        <a:xfrm>
          <a:off x="0" y="0"/>
          <a:ext cx="0" cy="0"/>
          <a:chOff x="0" y="0"/>
          <a:chExt cx="0" cy="0"/>
        </a:xfrm>
      </p:grpSpPr>
      <p:sp>
        <p:nvSpPr>
          <p:cNvPr id="61" name="Rectangle 60">
            <a:extLst>
              <a:ext uri="{FF2B5EF4-FFF2-40B4-BE49-F238E27FC236}">
                <a16:creationId xmlns:a16="http://schemas.microsoft.com/office/drawing/2014/main" id="{66B5276B-3BB4-255C-8EE2-147C3B720DFA}"/>
              </a:ext>
            </a:extLst>
          </p:cNvPr>
          <p:cNvSpPr/>
          <p:nvPr/>
        </p:nvSpPr>
        <p:spPr>
          <a:xfrm>
            <a:off x="145308" y="958160"/>
            <a:ext cx="86305" cy="3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F0F5A3D1-4C15-AB75-7BF9-99403B9F644C}"/>
              </a:ext>
            </a:extLst>
          </p:cNvPr>
          <p:cNvSpPr txBox="1"/>
          <p:nvPr/>
        </p:nvSpPr>
        <p:spPr>
          <a:xfrm>
            <a:off x="574973" y="217263"/>
            <a:ext cx="10063098" cy="52322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b="1" i="0" u="none" strike="noStrike" kern="1200" cap="none" spc="0" normalizeH="0" baseline="0">
                <a:ln>
                  <a:noFill/>
                </a:ln>
                <a:solidFill>
                  <a:srgbClr val="00AE9E"/>
                </a:solidFill>
                <a:effectLst/>
                <a:uLnTx/>
                <a:uFillTx/>
                <a:latin typeface="Franklin Gothic Book"/>
                <a:ea typeface="Lato"/>
                <a:cs typeface="Lato"/>
              </a:rPr>
              <a:t>What is the scope of what constitutes green finance? </a:t>
            </a:r>
          </a:p>
        </p:txBody>
      </p:sp>
      <p:sp>
        <p:nvSpPr>
          <p:cNvPr id="3" name="TextBox 2">
            <a:extLst>
              <a:ext uri="{FF2B5EF4-FFF2-40B4-BE49-F238E27FC236}">
                <a16:creationId xmlns:a16="http://schemas.microsoft.com/office/drawing/2014/main" id="{246F581E-4FEA-5570-F7B9-4F024D7583B8}"/>
              </a:ext>
            </a:extLst>
          </p:cNvPr>
          <p:cNvSpPr txBox="1"/>
          <p:nvPr/>
        </p:nvSpPr>
        <p:spPr>
          <a:xfrm>
            <a:off x="145308" y="1016708"/>
            <a:ext cx="10862822" cy="1634041"/>
          </a:xfrm>
          <a:prstGeom prst="rect">
            <a:avLst/>
          </a:prstGeom>
          <a:noFill/>
        </p:spPr>
        <p:txBody>
          <a:bodyPr wrap="square" lIns="91440" tIns="45720" rIns="91440" bIns="45720" rtlCol="0" anchor="t">
            <a:noAutofit/>
          </a:bodyPr>
          <a:lstStyle/>
          <a:p>
            <a:pPr lvl="1">
              <a:spcAft>
                <a:spcPts val="6000"/>
              </a:spcAft>
              <a:buClr>
                <a:schemeClr val="accent2"/>
              </a:buClr>
            </a:pPr>
            <a:r>
              <a:rPr lang="en-GB" sz="3200" b="1">
                <a:solidFill>
                  <a:schemeClr val="accent1"/>
                </a:solidFill>
                <a:latin typeface="Aptos" panose="020B0004020202020204" pitchFamily="34" charset="0"/>
                <a:cs typeface="Arial" panose="020B0604020202020204" pitchFamily="34" charset="0"/>
              </a:rPr>
              <a:t>Defining green/climate finance…</a:t>
            </a:r>
            <a:endParaRPr lang="en-GB" sz="2400">
              <a:solidFill>
                <a:schemeClr val="accent1"/>
              </a:solidFill>
              <a:latin typeface="Aptos" panose="020B00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968911E6-735E-66F6-6129-D410A5FA67AE}"/>
              </a:ext>
            </a:extLst>
          </p:cNvPr>
          <p:cNvSpPr>
            <a:spLocks noChangeAspect="1"/>
          </p:cNvSpPr>
          <p:nvPr/>
        </p:nvSpPr>
        <p:spPr>
          <a:xfrm>
            <a:off x="1796142" y="2553686"/>
            <a:ext cx="2599715" cy="2599715"/>
          </a:xfrm>
          <a:prstGeom prst="ellipse">
            <a:avLst/>
          </a:prstGeom>
          <a:noFill/>
          <a:ln w="60325"/>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sp>
        <p:nvSpPr>
          <p:cNvPr id="5" name="TextBox 4">
            <a:extLst>
              <a:ext uri="{FF2B5EF4-FFF2-40B4-BE49-F238E27FC236}">
                <a16:creationId xmlns:a16="http://schemas.microsoft.com/office/drawing/2014/main" id="{96BFC607-20AD-D0BB-E37D-EE3332B74134}"/>
              </a:ext>
            </a:extLst>
          </p:cNvPr>
          <p:cNvSpPr txBox="1"/>
          <p:nvPr/>
        </p:nvSpPr>
        <p:spPr>
          <a:xfrm>
            <a:off x="2074171" y="3324136"/>
            <a:ext cx="2002972" cy="1200329"/>
          </a:xfrm>
          <a:prstGeom prst="rect">
            <a:avLst/>
          </a:prstGeom>
          <a:noFill/>
        </p:spPr>
        <p:txBody>
          <a:bodyPr wrap="square" rtlCol="0">
            <a:spAutoFit/>
          </a:bodyPr>
          <a:lstStyle/>
          <a:p>
            <a:pPr algn="ctr"/>
            <a:r>
              <a:rPr lang="en-GB" sz="1800">
                <a:solidFill>
                  <a:schemeClr val="accent6"/>
                </a:solidFill>
              </a:rPr>
              <a:t>Climate finance (adaptation and mitigation financing) </a:t>
            </a:r>
          </a:p>
        </p:txBody>
      </p:sp>
      <p:sp>
        <p:nvSpPr>
          <p:cNvPr id="6" name="Oval 5">
            <a:extLst>
              <a:ext uri="{FF2B5EF4-FFF2-40B4-BE49-F238E27FC236}">
                <a16:creationId xmlns:a16="http://schemas.microsoft.com/office/drawing/2014/main" id="{F7E87807-F06B-A810-E377-8EE8BB47A825}"/>
              </a:ext>
            </a:extLst>
          </p:cNvPr>
          <p:cNvSpPr>
            <a:spLocks noChangeAspect="1"/>
          </p:cNvSpPr>
          <p:nvPr/>
        </p:nvSpPr>
        <p:spPr>
          <a:xfrm>
            <a:off x="5887380" y="2624443"/>
            <a:ext cx="2599715" cy="2599715"/>
          </a:xfrm>
          <a:prstGeom prst="ellipse">
            <a:avLst/>
          </a:prstGeom>
          <a:noFill/>
          <a:ln w="60325"/>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sp>
        <p:nvSpPr>
          <p:cNvPr id="10" name="TextBox 9">
            <a:extLst>
              <a:ext uri="{FF2B5EF4-FFF2-40B4-BE49-F238E27FC236}">
                <a16:creationId xmlns:a16="http://schemas.microsoft.com/office/drawing/2014/main" id="{4F617891-3F4A-7CF8-A3EE-F25F6E274139}"/>
              </a:ext>
            </a:extLst>
          </p:cNvPr>
          <p:cNvSpPr txBox="1"/>
          <p:nvPr/>
        </p:nvSpPr>
        <p:spPr>
          <a:xfrm>
            <a:off x="6185751" y="3439886"/>
            <a:ext cx="2002972" cy="1200329"/>
          </a:xfrm>
          <a:prstGeom prst="rect">
            <a:avLst/>
          </a:prstGeom>
          <a:noFill/>
        </p:spPr>
        <p:txBody>
          <a:bodyPr wrap="square" rtlCol="0">
            <a:spAutoFit/>
          </a:bodyPr>
          <a:lstStyle/>
          <a:p>
            <a:pPr algn="ctr"/>
            <a:r>
              <a:rPr lang="en-GB" sz="1800">
                <a:solidFill>
                  <a:schemeClr val="accent6"/>
                </a:solidFill>
              </a:rPr>
              <a:t>Climate finance (adaptation and mitigation financing) </a:t>
            </a:r>
          </a:p>
        </p:txBody>
      </p:sp>
      <p:sp>
        <p:nvSpPr>
          <p:cNvPr id="11" name="TextBox 10">
            <a:extLst>
              <a:ext uri="{FF2B5EF4-FFF2-40B4-BE49-F238E27FC236}">
                <a16:creationId xmlns:a16="http://schemas.microsoft.com/office/drawing/2014/main" id="{31FFB3C4-7F19-ECD7-B5E0-38EBEF887C73}"/>
              </a:ext>
            </a:extLst>
          </p:cNvPr>
          <p:cNvSpPr txBox="1"/>
          <p:nvPr/>
        </p:nvSpPr>
        <p:spPr>
          <a:xfrm>
            <a:off x="8507196" y="3601134"/>
            <a:ext cx="2002972" cy="646331"/>
          </a:xfrm>
          <a:prstGeom prst="rect">
            <a:avLst/>
          </a:prstGeom>
          <a:noFill/>
        </p:spPr>
        <p:txBody>
          <a:bodyPr wrap="square" rtlCol="0">
            <a:spAutoFit/>
          </a:bodyPr>
          <a:lstStyle/>
          <a:p>
            <a:pPr algn="ctr"/>
            <a:r>
              <a:rPr lang="en-GB" sz="1800">
                <a:solidFill>
                  <a:schemeClr val="accent6"/>
                </a:solidFill>
              </a:rPr>
              <a:t>Environmental finance</a:t>
            </a:r>
          </a:p>
        </p:txBody>
      </p:sp>
      <p:sp>
        <p:nvSpPr>
          <p:cNvPr id="12" name="Oval 11">
            <a:extLst>
              <a:ext uri="{FF2B5EF4-FFF2-40B4-BE49-F238E27FC236}">
                <a16:creationId xmlns:a16="http://schemas.microsoft.com/office/drawing/2014/main" id="{44D96968-E5C2-A43C-2112-B288A265D1E0}"/>
              </a:ext>
            </a:extLst>
          </p:cNvPr>
          <p:cNvSpPr>
            <a:spLocks noChangeAspect="1"/>
          </p:cNvSpPr>
          <p:nvPr/>
        </p:nvSpPr>
        <p:spPr>
          <a:xfrm>
            <a:off x="8101625" y="2659822"/>
            <a:ext cx="2599715" cy="2599715"/>
          </a:xfrm>
          <a:prstGeom prst="ellipse">
            <a:avLst/>
          </a:prstGeom>
          <a:noFill/>
          <a:ln w="60325"/>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sp>
        <p:nvSpPr>
          <p:cNvPr id="16" name="TextBox 15">
            <a:extLst>
              <a:ext uri="{FF2B5EF4-FFF2-40B4-BE49-F238E27FC236}">
                <a16:creationId xmlns:a16="http://schemas.microsoft.com/office/drawing/2014/main" id="{A0D6628F-5FC4-47FA-6DD3-185974FBDC50}"/>
              </a:ext>
            </a:extLst>
          </p:cNvPr>
          <p:cNvSpPr txBox="1"/>
          <p:nvPr/>
        </p:nvSpPr>
        <p:spPr>
          <a:xfrm>
            <a:off x="145308" y="1910980"/>
            <a:ext cx="4394816" cy="1634041"/>
          </a:xfrm>
          <a:prstGeom prst="rect">
            <a:avLst/>
          </a:prstGeom>
          <a:noFill/>
        </p:spPr>
        <p:txBody>
          <a:bodyPr wrap="square" lIns="91440" tIns="45720" rIns="91440" bIns="45720" rtlCol="0" anchor="t">
            <a:noAutofit/>
          </a:bodyPr>
          <a:lstStyle/>
          <a:p>
            <a:pPr lvl="1">
              <a:spcAft>
                <a:spcPts val="6000"/>
              </a:spcAft>
              <a:buClr>
                <a:schemeClr val="accent2"/>
              </a:buClr>
            </a:pPr>
            <a:r>
              <a:rPr lang="en-GB" sz="2200" b="1">
                <a:solidFill>
                  <a:schemeClr val="accent1"/>
                </a:solidFill>
                <a:latin typeface="Aptos" panose="020B0004020202020204" pitchFamily="34" charset="0"/>
                <a:cs typeface="Arial" panose="020B0604020202020204" pitchFamily="34" charset="0"/>
              </a:rPr>
              <a:t>Climate approach… </a:t>
            </a:r>
            <a:endParaRPr lang="en-GB" sz="2200">
              <a:solidFill>
                <a:schemeClr val="accent1"/>
              </a:solidFill>
              <a:latin typeface="Aptos" panose="020B00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ECE5AA8-3D59-0478-482B-48ECF3F9100C}"/>
              </a:ext>
            </a:extLst>
          </p:cNvPr>
          <p:cNvSpPr txBox="1"/>
          <p:nvPr/>
        </p:nvSpPr>
        <p:spPr>
          <a:xfrm>
            <a:off x="1059708" y="5288472"/>
            <a:ext cx="4394816" cy="1634041"/>
          </a:xfrm>
          <a:prstGeom prst="rect">
            <a:avLst/>
          </a:prstGeom>
          <a:noFill/>
        </p:spPr>
        <p:txBody>
          <a:bodyPr wrap="square" lIns="91440" tIns="45720" rIns="91440" bIns="45720" rtlCol="0" anchor="t">
            <a:noAutofit/>
          </a:bodyPr>
          <a:lstStyle/>
          <a:p>
            <a:pPr lvl="1">
              <a:spcAft>
                <a:spcPts val="6000"/>
              </a:spcAft>
              <a:buClr>
                <a:schemeClr val="accent2"/>
              </a:buClr>
            </a:pPr>
            <a:r>
              <a:rPr lang="en-GB" sz="2200" b="1">
                <a:solidFill>
                  <a:schemeClr val="accent1"/>
                </a:solidFill>
                <a:latin typeface="Aptos" panose="020B0004020202020204" pitchFamily="34" charset="0"/>
                <a:cs typeface="Arial" panose="020B0604020202020204" pitchFamily="34" charset="0"/>
              </a:rPr>
              <a:t>e.g. WBG, ADB. </a:t>
            </a:r>
            <a:endParaRPr lang="en-GB" sz="2200">
              <a:solidFill>
                <a:schemeClr val="accent1"/>
              </a:solidFill>
              <a:latin typeface="Aptos" panose="020B00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DFDDC4C-A327-8C3C-D7DB-E1A79768D67D}"/>
              </a:ext>
            </a:extLst>
          </p:cNvPr>
          <p:cNvSpPr txBox="1"/>
          <p:nvPr/>
        </p:nvSpPr>
        <p:spPr>
          <a:xfrm>
            <a:off x="5674601" y="1910980"/>
            <a:ext cx="5529294" cy="1634041"/>
          </a:xfrm>
          <a:prstGeom prst="rect">
            <a:avLst/>
          </a:prstGeom>
          <a:noFill/>
        </p:spPr>
        <p:txBody>
          <a:bodyPr wrap="square" lIns="91440" tIns="45720" rIns="91440" bIns="45720" rtlCol="0" anchor="t">
            <a:noAutofit/>
          </a:bodyPr>
          <a:lstStyle/>
          <a:p>
            <a:pPr lvl="1">
              <a:spcAft>
                <a:spcPts val="6000"/>
              </a:spcAft>
              <a:buClr>
                <a:schemeClr val="accent2"/>
              </a:buClr>
            </a:pPr>
            <a:r>
              <a:rPr lang="en-GB" sz="2200" b="1">
                <a:solidFill>
                  <a:schemeClr val="accent1"/>
                </a:solidFill>
                <a:latin typeface="Aptos" panose="020B0004020202020204" pitchFamily="34" charset="0"/>
                <a:cs typeface="Arial" panose="020B0604020202020204" pitchFamily="34" charset="0"/>
              </a:rPr>
              <a:t>Climate + approach… </a:t>
            </a:r>
            <a:endParaRPr lang="en-GB" sz="2200">
              <a:solidFill>
                <a:schemeClr val="accent1"/>
              </a:solidFill>
              <a:latin typeface="Aptos" panose="020B00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D2877CE2-9EE1-2439-7B06-F1090B2BD1CA}"/>
              </a:ext>
            </a:extLst>
          </p:cNvPr>
          <p:cNvSpPr txBox="1"/>
          <p:nvPr/>
        </p:nvSpPr>
        <p:spPr>
          <a:xfrm>
            <a:off x="5879638" y="5315650"/>
            <a:ext cx="4394816" cy="1634041"/>
          </a:xfrm>
          <a:prstGeom prst="rect">
            <a:avLst/>
          </a:prstGeom>
          <a:noFill/>
        </p:spPr>
        <p:txBody>
          <a:bodyPr wrap="square" lIns="91440" tIns="45720" rIns="91440" bIns="45720" rtlCol="0" anchor="t">
            <a:noAutofit/>
          </a:bodyPr>
          <a:lstStyle/>
          <a:p>
            <a:pPr lvl="1">
              <a:spcAft>
                <a:spcPts val="6000"/>
              </a:spcAft>
              <a:buClr>
                <a:schemeClr val="accent2"/>
              </a:buClr>
            </a:pPr>
            <a:r>
              <a:rPr lang="en-GB" sz="2200" b="1">
                <a:solidFill>
                  <a:schemeClr val="accent1"/>
                </a:solidFill>
                <a:latin typeface="Aptos" panose="020B0004020202020204" pitchFamily="34" charset="0"/>
                <a:cs typeface="Arial" panose="020B0604020202020204" pitchFamily="34" charset="0"/>
              </a:rPr>
              <a:t>e.g. EBRD, EIB. </a:t>
            </a:r>
            <a:endParaRPr lang="en-GB" sz="2200">
              <a:solidFill>
                <a:schemeClr val="accent1"/>
              </a:solidFill>
              <a:latin typeface="Aptos" panose="020B00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377C63A7-04A1-6DC9-45C0-EE8041FF0E53}"/>
              </a:ext>
            </a:extLst>
          </p:cNvPr>
          <p:cNvCxnSpPr>
            <a:cxnSpLocks/>
          </p:cNvCxnSpPr>
          <p:nvPr/>
        </p:nvCxnSpPr>
        <p:spPr>
          <a:xfrm>
            <a:off x="5412498" y="2017676"/>
            <a:ext cx="0" cy="4202164"/>
          </a:xfrm>
          <a:prstGeom prst="line">
            <a:avLst/>
          </a:prstGeom>
          <a:ln w="41275">
            <a:solidFill>
              <a:srgbClr val="C00000"/>
            </a:solidFill>
            <a:prstDash val="lgDash"/>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3868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BD02C-C1D9-7298-7734-0BC7F143A6E3}"/>
            </a:ext>
          </a:extLst>
        </p:cNvPr>
        <p:cNvGrpSpPr/>
        <p:nvPr/>
      </p:nvGrpSpPr>
      <p:grpSpPr>
        <a:xfrm>
          <a:off x="0" y="0"/>
          <a:ext cx="0" cy="0"/>
          <a:chOff x="0" y="0"/>
          <a:chExt cx="0" cy="0"/>
        </a:xfrm>
      </p:grpSpPr>
      <p:sp>
        <p:nvSpPr>
          <p:cNvPr id="61" name="Rectangle 60">
            <a:extLst>
              <a:ext uri="{FF2B5EF4-FFF2-40B4-BE49-F238E27FC236}">
                <a16:creationId xmlns:a16="http://schemas.microsoft.com/office/drawing/2014/main" id="{832DF801-44DD-A4C2-72FF-1F2B46C75616}"/>
              </a:ext>
            </a:extLst>
          </p:cNvPr>
          <p:cNvSpPr/>
          <p:nvPr/>
        </p:nvSpPr>
        <p:spPr>
          <a:xfrm>
            <a:off x="145308" y="958160"/>
            <a:ext cx="86305" cy="3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045E61B-0218-3931-78B6-976AB569A802}"/>
              </a:ext>
            </a:extLst>
          </p:cNvPr>
          <p:cNvSpPr txBox="1"/>
          <p:nvPr/>
        </p:nvSpPr>
        <p:spPr>
          <a:xfrm>
            <a:off x="574973" y="217263"/>
            <a:ext cx="10063098" cy="52322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b="1" i="0" u="none" strike="noStrike" kern="1200" cap="none" spc="0" normalizeH="0" baseline="0">
                <a:ln>
                  <a:noFill/>
                </a:ln>
                <a:solidFill>
                  <a:srgbClr val="00AE9E"/>
                </a:solidFill>
                <a:effectLst/>
                <a:uLnTx/>
                <a:uFillTx/>
                <a:latin typeface="Franklin Gothic Book"/>
                <a:ea typeface="Lato"/>
                <a:cs typeface="Lato"/>
              </a:rPr>
              <a:t>Tracking adaptation and mitigation finance </a:t>
            </a:r>
          </a:p>
        </p:txBody>
      </p:sp>
      <p:sp>
        <p:nvSpPr>
          <p:cNvPr id="3" name="TextBox 2">
            <a:extLst>
              <a:ext uri="{FF2B5EF4-FFF2-40B4-BE49-F238E27FC236}">
                <a16:creationId xmlns:a16="http://schemas.microsoft.com/office/drawing/2014/main" id="{441FC380-8455-4955-454B-AC7EAB6FF7D9}"/>
              </a:ext>
            </a:extLst>
          </p:cNvPr>
          <p:cNvSpPr txBox="1"/>
          <p:nvPr/>
        </p:nvSpPr>
        <p:spPr>
          <a:xfrm>
            <a:off x="145308" y="1016708"/>
            <a:ext cx="10862822" cy="1634041"/>
          </a:xfrm>
          <a:prstGeom prst="rect">
            <a:avLst/>
          </a:prstGeom>
          <a:noFill/>
        </p:spPr>
        <p:txBody>
          <a:bodyPr wrap="square" lIns="91440" tIns="45720" rIns="91440" bIns="45720" rtlCol="0" anchor="t">
            <a:noAutofit/>
          </a:bodyPr>
          <a:lstStyle/>
          <a:p>
            <a:pPr lvl="1">
              <a:spcAft>
                <a:spcPts val="6000"/>
              </a:spcAft>
              <a:buClr>
                <a:schemeClr val="accent2"/>
              </a:buClr>
            </a:pPr>
            <a:r>
              <a:rPr lang="en-GB" sz="3200" b="1">
                <a:solidFill>
                  <a:schemeClr val="accent1"/>
                </a:solidFill>
                <a:latin typeface="Aptos" panose="020B0004020202020204" pitchFamily="34" charset="0"/>
                <a:cs typeface="Arial" panose="020B0604020202020204" pitchFamily="34" charset="0"/>
              </a:rPr>
              <a:t>Crucial difference: can finance be counted towards both mitigation and adaptation financing? </a:t>
            </a:r>
            <a:endParaRPr lang="en-GB" sz="2400">
              <a:solidFill>
                <a:schemeClr val="accent1"/>
              </a:solidFill>
              <a:latin typeface="Aptos" panose="020B00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DEBE0C3B-80A4-57F5-0380-D12608DA66B6}"/>
              </a:ext>
            </a:extLst>
          </p:cNvPr>
          <p:cNvSpPr>
            <a:spLocks noChangeAspect="1"/>
          </p:cNvSpPr>
          <p:nvPr/>
        </p:nvSpPr>
        <p:spPr>
          <a:xfrm>
            <a:off x="6430885" y="3114300"/>
            <a:ext cx="2599715" cy="2599715"/>
          </a:xfrm>
          <a:prstGeom prst="ellipse">
            <a:avLst/>
          </a:prstGeom>
          <a:solidFill>
            <a:schemeClr val="bg1"/>
          </a:solidFill>
          <a:ln w="60325"/>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sp>
        <p:nvSpPr>
          <p:cNvPr id="10" name="TextBox 9">
            <a:extLst>
              <a:ext uri="{FF2B5EF4-FFF2-40B4-BE49-F238E27FC236}">
                <a16:creationId xmlns:a16="http://schemas.microsoft.com/office/drawing/2014/main" id="{9938896A-60AF-5646-D0AC-9FE7480B7295}"/>
              </a:ext>
            </a:extLst>
          </p:cNvPr>
          <p:cNvSpPr txBox="1"/>
          <p:nvPr/>
        </p:nvSpPr>
        <p:spPr>
          <a:xfrm>
            <a:off x="6729256" y="3929743"/>
            <a:ext cx="2002972" cy="646331"/>
          </a:xfrm>
          <a:prstGeom prst="rect">
            <a:avLst/>
          </a:prstGeom>
          <a:noFill/>
        </p:spPr>
        <p:txBody>
          <a:bodyPr wrap="square" rtlCol="0">
            <a:spAutoFit/>
          </a:bodyPr>
          <a:lstStyle/>
          <a:p>
            <a:pPr algn="ctr"/>
            <a:r>
              <a:rPr lang="en-GB" sz="1800">
                <a:solidFill>
                  <a:schemeClr val="accent6"/>
                </a:solidFill>
              </a:rPr>
              <a:t>Mitigation financing </a:t>
            </a:r>
          </a:p>
        </p:txBody>
      </p:sp>
      <p:sp>
        <p:nvSpPr>
          <p:cNvPr id="11" name="TextBox 10">
            <a:extLst>
              <a:ext uri="{FF2B5EF4-FFF2-40B4-BE49-F238E27FC236}">
                <a16:creationId xmlns:a16="http://schemas.microsoft.com/office/drawing/2014/main" id="{5E437CC1-6BE9-C665-F51A-78A6636EDD38}"/>
              </a:ext>
            </a:extLst>
          </p:cNvPr>
          <p:cNvSpPr txBox="1"/>
          <p:nvPr/>
        </p:nvSpPr>
        <p:spPr>
          <a:xfrm>
            <a:off x="8948491" y="3982311"/>
            <a:ext cx="2002972" cy="646331"/>
          </a:xfrm>
          <a:prstGeom prst="rect">
            <a:avLst/>
          </a:prstGeom>
          <a:noFill/>
        </p:spPr>
        <p:txBody>
          <a:bodyPr wrap="square" rtlCol="0">
            <a:spAutoFit/>
          </a:bodyPr>
          <a:lstStyle/>
          <a:p>
            <a:pPr algn="ctr"/>
            <a:r>
              <a:rPr lang="en-GB" sz="1800">
                <a:solidFill>
                  <a:schemeClr val="accent6"/>
                </a:solidFill>
              </a:rPr>
              <a:t>Adaptation financing </a:t>
            </a:r>
          </a:p>
        </p:txBody>
      </p:sp>
      <p:sp>
        <p:nvSpPr>
          <p:cNvPr id="12" name="Oval 11">
            <a:extLst>
              <a:ext uri="{FF2B5EF4-FFF2-40B4-BE49-F238E27FC236}">
                <a16:creationId xmlns:a16="http://schemas.microsoft.com/office/drawing/2014/main" id="{C0E39092-70C6-31AC-6A82-2B2F73909392}"/>
              </a:ext>
            </a:extLst>
          </p:cNvPr>
          <p:cNvSpPr>
            <a:spLocks noChangeAspect="1"/>
          </p:cNvSpPr>
          <p:nvPr/>
        </p:nvSpPr>
        <p:spPr>
          <a:xfrm>
            <a:off x="8351748" y="3114300"/>
            <a:ext cx="2599715" cy="2599715"/>
          </a:xfrm>
          <a:prstGeom prst="ellipse">
            <a:avLst/>
          </a:prstGeom>
          <a:solidFill>
            <a:schemeClr val="bg1">
              <a:alpha val="0"/>
            </a:schemeClr>
          </a:solidFill>
          <a:ln w="60325">
            <a:solidFill>
              <a:schemeClr val="accent1">
                <a:shade val="95000"/>
                <a:satMod val="105000"/>
                <a:alpha val="97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sp>
        <p:nvSpPr>
          <p:cNvPr id="16" name="TextBox 15">
            <a:extLst>
              <a:ext uri="{FF2B5EF4-FFF2-40B4-BE49-F238E27FC236}">
                <a16:creationId xmlns:a16="http://schemas.microsoft.com/office/drawing/2014/main" id="{20DB55E8-CF89-A76E-B41D-44B6F1D6F555}"/>
              </a:ext>
            </a:extLst>
          </p:cNvPr>
          <p:cNvSpPr txBox="1"/>
          <p:nvPr/>
        </p:nvSpPr>
        <p:spPr>
          <a:xfrm>
            <a:off x="231612" y="2466151"/>
            <a:ext cx="6796016" cy="1634041"/>
          </a:xfrm>
          <a:prstGeom prst="rect">
            <a:avLst/>
          </a:prstGeom>
          <a:noFill/>
        </p:spPr>
        <p:txBody>
          <a:bodyPr wrap="square" lIns="91440" tIns="45720" rIns="91440" bIns="45720" rtlCol="0" anchor="t">
            <a:noAutofit/>
          </a:bodyPr>
          <a:lstStyle/>
          <a:p>
            <a:pPr lvl="1">
              <a:spcAft>
                <a:spcPts val="6000"/>
              </a:spcAft>
              <a:buClr>
                <a:schemeClr val="accent2"/>
              </a:buClr>
            </a:pPr>
            <a:r>
              <a:rPr lang="en-GB" sz="2200" b="1">
                <a:solidFill>
                  <a:schemeClr val="accent1"/>
                </a:solidFill>
                <a:latin typeface="Aptos" panose="020B0004020202020204" pitchFamily="34" charset="0"/>
                <a:cs typeface="Arial" panose="020B0604020202020204" pitchFamily="34" charset="0"/>
              </a:rPr>
              <a:t>Mutually exclusive approach</a:t>
            </a:r>
            <a:endParaRPr lang="en-GB" sz="2200">
              <a:solidFill>
                <a:schemeClr val="accent1"/>
              </a:solidFill>
              <a:latin typeface="Aptos" panose="020B00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6C1896B-A00E-E688-5BE8-F8C443C280FD}"/>
              </a:ext>
            </a:extLst>
          </p:cNvPr>
          <p:cNvSpPr txBox="1"/>
          <p:nvPr/>
        </p:nvSpPr>
        <p:spPr>
          <a:xfrm>
            <a:off x="359721" y="5873685"/>
            <a:ext cx="4394816" cy="1634041"/>
          </a:xfrm>
          <a:prstGeom prst="rect">
            <a:avLst/>
          </a:prstGeom>
          <a:noFill/>
        </p:spPr>
        <p:txBody>
          <a:bodyPr wrap="square" lIns="91440" tIns="45720" rIns="91440" bIns="45720" rtlCol="0" anchor="t">
            <a:noAutofit/>
          </a:bodyPr>
          <a:lstStyle/>
          <a:p>
            <a:pPr lvl="1">
              <a:spcAft>
                <a:spcPts val="6000"/>
              </a:spcAft>
              <a:buClr>
                <a:schemeClr val="accent2"/>
              </a:buClr>
            </a:pPr>
            <a:r>
              <a:rPr lang="en-GB" sz="2200" b="1">
                <a:solidFill>
                  <a:schemeClr val="accent1"/>
                </a:solidFill>
                <a:latin typeface="Aptos" panose="020B0004020202020204" pitchFamily="34" charset="0"/>
                <a:cs typeface="Arial" panose="020B0604020202020204" pitchFamily="34" charset="0"/>
              </a:rPr>
              <a:t>Used by WBG, ADB, EIB</a:t>
            </a:r>
            <a:endParaRPr lang="en-GB" sz="2200">
              <a:solidFill>
                <a:schemeClr val="accent1"/>
              </a:solidFill>
              <a:latin typeface="Aptos" panose="020B00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E03B416-294E-1A56-817F-2A7FCDD33B21}"/>
              </a:ext>
            </a:extLst>
          </p:cNvPr>
          <p:cNvSpPr txBox="1"/>
          <p:nvPr/>
        </p:nvSpPr>
        <p:spPr>
          <a:xfrm>
            <a:off x="6036961" y="2410275"/>
            <a:ext cx="5529294" cy="825409"/>
          </a:xfrm>
          <a:prstGeom prst="rect">
            <a:avLst/>
          </a:prstGeom>
          <a:noFill/>
        </p:spPr>
        <p:txBody>
          <a:bodyPr wrap="square" lIns="91440" tIns="45720" rIns="91440" bIns="45720" rtlCol="0" anchor="t">
            <a:noAutofit/>
          </a:bodyPr>
          <a:lstStyle/>
          <a:p>
            <a:pPr lvl="1">
              <a:spcAft>
                <a:spcPts val="6000"/>
              </a:spcAft>
              <a:buClr>
                <a:schemeClr val="accent2"/>
              </a:buClr>
            </a:pPr>
            <a:r>
              <a:rPr lang="en-GB" sz="2200" b="1">
                <a:solidFill>
                  <a:schemeClr val="accent1"/>
                </a:solidFill>
                <a:latin typeface="Aptos" panose="020B0004020202020204" pitchFamily="34" charset="0"/>
                <a:cs typeface="Arial" panose="020B0604020202020204" pitchFamily="34" charset="0"/>
              </a:rPr>
              <a:t>‘Dual benefits’ approach </a:t>
            </a:r>
            <a:endParaRPr lang="en-GB" sz="2200">
              <a:solidFill>
                <a:schemeClr val="accent1"/>
              </a:solidFill>
              <a:latin typeface="Aptos" panose="020B00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00540CD6-019B-418C-93B8-8344D0C333E2}"/>
              </a:ext>
            </a:extLst>
          </p:cNvPr>
          <p:cNvCxnSpPr>
            <a:cxnSpLocks/>
          </p:cNvCxnSpPr>
          <p:nvPr/>
        </p:nvCxnSpPr>
        <p:spPr>
          <a:xfrm>
            <a:off x="8710456" y="4771400"/>
            <a:ext cx="0" cy="1072243"/>
          </a:xfrm>
          <a:prstGeom prst="straightConnector1">
            <a:avLst/>
          </a:prstGeom>
          <a:ln w="698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B5229D4D-780E-92E9-6FFB-0CD0521BF68D}"/>
              </a:ext>
            </a:extLst>
          </p:cNvPr>
          <p:cNvSpPr/>
          <p:nvPr/>
        </p:nvSpPr>
        <p:spPr>
          <a:xfrm>
            <a:off x="8317807" y="3559629"/>
            <a:ext cx="746735" cy="1654628"/>
          </a:xfrm>
          <a:prstGeom prst="ellipse">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sp>
        <p:nvSpPr>
          <p:cNvPr id="25" name="TextBox 24">
            <a:extLst>
              <a:ext uri="{FF2B5EF4-FFF2-40B4-BE49-F238E27FC236}">
                <a16:creationId xmlns:a16="http://schemas.microsoft.com/office/drawing/2014/main" id="{C34590DB-0ACE-83F4-AB6A-DA8689D2A78A}"/>
              </a:ext>
            </a:extLst>
          </p:cNvPr>
          <p:cNvSpPr txBox="1"/>
          <p:nvPr/>
        </p:nvSpPr>
        <p:spPr>
          <a:xfrm>
            <a:off x="6183844" y="5770672"/>
            <a:ext cx="5529294" cy="825409"/>
          </a:xfrm>
          <a:prstGeom prst="rect">
            <a:avLst/>
          </a:prstGeom>
          <a:noFill/>
        </p:spPr>
        <p:txBody>
          <a:bodyPr wrap="square" lIns="91440" tIns="45720" rIns="91440" bIns="45720" rtlCol="0" anchor="t">
            <a:noAutofit/>
          </a:bodyPr>
          <a:lstStyle/>
          <a:p>
            <a:pPr lvl="1">
              <a:spcAft>
                <a:spcPts val="6000"/>
              </a:spcAft>
              <a:buClr>
                <a:schemeClr val="accent2"/>
              </a:buClr>
            </a:pPr>
            <a:r>
              <a:rPr lang="en-GB" sz="2200" b="1">
                <a:solidFill>
                  <a:schemeClr val="accent1"/>
                </a:solidFill>
                <a:latin typeface="Aptos" panose="020B0004020202020204" pitchFamily="34" charset="0"/>
                <a:cs typeface="Arial" panose="020B0604020202020204" pitchFamily="34" charset="0"/>
              </a:rPr>
              <a:t>‘Dual benefits’ financing – used by EBRD, AfDB, AIIB, </a:t>
            </a:r>
            <a:r>
              <a:rPr lang="en-GB" sz="2200" b="1" err="1">
                <a:solidFill>
                  <a:schemeClr val="accent1"/>
                </a:solidFill>
                <a:latin typeface="Aptos" panose="020B0004020202020204" pitchFamily="34" charset="0"/>
                <a:cs typeface="Arial" panose="020B0604020202020204" pitchFamily="34" charset="0"/>
              </a:rPr>
              <a:t>IsDB</a:t>
            </a:r>
            <a:r>
              <a:rPr lang="en-GB" sz="2200" b="1">
                <a:solidFill>
                  <a:schemeClr val="accent1"/>
                </a:solidFill>
                <a:latin typeface="Aptos" panose="020B0004020202020204" pitchFamily="34" charset="0"/>
                <a:cs typeface="Arial" panose="020B0604020202020204" pitchFamily="34" charset="0"/>
              </a:rPr>
              <a:t>  </a:t>
            </a:r>
            <a:endParaRPr lang="en-GB" sz="2200">
              <a:solidFill>
                <a:schemeClr val="accent1"/>
              </a:solidFill>
              <a:latin typeface="Aptos" panose="020B00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E8095A15-2AD0-2178-E21F-232C642EB4DA}"/>
              </a:ext>
            </a:extLst>
          </p:cNvPr>
          <p:cNvSpPr>
            <a:spLocks noChangeAspect="1"/>
          </p:cNvSpPr>
          <p:nvPr/>
        </p:nvSpPr>
        <p:spPr>
          <a:xfrm>
            <a:off x="566272" y="3114300"/>
            <a:ext cx="2599715" cy="2599715"/>
          </a:xfrm>
          <a:prstGeom prst="ellipse">
            <a:avLst/>
          </a:prstGeom>
          <a:solidFill>
            <a:schemeClr val="bg1"/>
          </a:solidFill>
          <a:ln w="60325"/>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sp>
        <p:nvSpPr>
          <p:cNvPr id="27" name="TextBox 26">
            <a:extLst>
              <a:ext uri="{FF2B5EF4-FFF2-40B4-BE49-F238E27FC236}">
                <a16:creationId xmlns:a16="http://schemas.microsoft.com/office/drawing/2014/main" id="{EB1F5216-8FF9-C202-E1E6-9C59AD3A67A9}"/>
              </a:ext>
            </a:extLst>
          </p:cNvPr>
          <p:cNvSpPr txBox="1"/>
          <p:nvPr/>
        </p:nvSpPr>
        <p:spPr>
          <a:xfrm>
            <a:off x="864643" y="4002421"/>
            <a:ext cx="2002972" cy="646331"/>
          </a:xfrm>
          <a:prstGeom prst="rect">
            <a:avLst/>
          </a:prstGeom>
          <a:noFill/>
        </p:spPr>
        <p:txBody>
          <a:bodyPr wrap="square" rtlCol="0">
            <a:spAutoFit/>
          </a:bodyPr>
          <a:lstStyle/>
          <a:p>
            <a:pPr algn="ctr"/>
            <a:r>
              <a:rPr lang="en-GB" sz="1800">
                <a:solidFill>
                  <a:schemeClr val="accent6"/>
                </a:solidFill>
              </a:rPr>
              <a:t>Mitigation financing </a:t>
            </a:r>
          </a:p>
        </p:txBody>
      </p:sp>
      <p:sp>
        <p:nvSpPr>
          <p:cNvPr id="28" name="Oval 27">
            <a:extLst>
              <a:ext uri="{FF2B5EF4-FFF2-40B4-BE49-F238E27FC236}">
                <a16:creationId xmlns:a16="http://schemas.microsoft.com/office/drawing/2014/main" id="{99A0EB3D-0590-7842-4F97-1037080C97CF}"/>
              </a:ext>
            </a:extLst>
          </p:cNvPr>
          <p:cNvSpPr>
            <a:spLocks noChangeAspect="1"/>
          </p:cNvSpPr>
          <p:nvPr/>
        </p:nvSpPr>
        <p:spPr>
          <a:xfrm>
            <a:off x="3437246" y="3170957"/>
            <a:ext cx="2599715" cy="2599715"/>
          </a:xfrm>
          <a:prstGeom prst="ellipse">
            <a:avLst/>
          </a:prstGeom>
          <a:solidFill>
            <a:schemeClr val="bg1">
              <a:alpha val="0"/>
            </a:schemeClr>
          </a:solidFill>
          <a:ln w="60325">
            <a:solidFill>
              <a:schemeClr val="accent1">
                <a:shade val="95000"/>
                <a:satMod val="105000"/>
                <a:alpha val="97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sp>
        <p:nvSpPr>
          <p:cNvPr id="29" name="TextBox 28">
            <a:extLst>
              <a:ext uri="{FF2B5EF4-FFF2-40B4-BE49-F238E27FC236}">
                <a16:creationId xmlns:a16="http://schemas.microsoft.com/office/drawing/2014/main" id="{3AD8A6C9-F7E7-3DE1-6364-E5A76168B47C}"/>
              </a:ext>
            </a:extLst>
          </p:cNvPr>
          <p:cNvSpPr txBox="1"/>
          <p:nvPr/>
        </p:nvSpPr>
        <p:spPr>
          <a:xfrm>
            <a:off x="3753051" y="4090991"/>
            <a:ext cx="2002972" cy="646331"/>
          </a:xfrm>
          <a:prstGeom prst="rect">
            <a:avLst/>
          </a:prstGeom>
          <a:noFill/>
        </p:spPr>
        <p:txBody>
          <a:bodyPr wrap="square" rtlCol="0">
            <a:spAutoFit/>
          </a:bodyPr>
          <a:lstStyle/>
          <a:p>
            <a:pPr algn="ctr"/>
            <a:r>
              <a:rPr lang="en-GB" sz="1800">
                <a:solidFill>
                  <a:schemeClr val="accent6"/>
                </a:solidFill>
              </a:rPr>
              <a:t>Adaptation financing </a:t>
            </a:r>
          </a:p>
        </p:txBody>
      </p:sp>
      <p:cxnSp>
        <p:nvCxnSpPr>
          <p:cNvPr id="31" name="Straight Connector 30">
            <a:extLst>
              <a:ext uri="{FF2B5EF4-FFF2-40B4-BE49-F238E27FC236}">
                <a16:creationId xmlns:a16="http://schemas.microsoft.com/office/drawing/2014/main" id="{94B9973D-611B-70E2-A262-E2AFD94820D8}"/>
              </a:ext>
            </a:extLst>
          </p:cNvPr>
          <p:cNvCxnSpPr>
            <a:cxnSpLocks/>
          </p:cNvCxnSpPr>
          <p:nvPr/>
        </p:nvCxnSpPr>
        <p:spPr>
          <a:xfrm>
            <a:off x="6206374" y="2224504"/>
            <a:ext cx="0" cy="4202164"/>
          </a:xfrm>
          <a:prstGeom prst="line">
            <a:avLst/>
          </a:prstGeom>
          <a:ln w="41275">
            <a:solidFill>
              <a:srgbClr val="C00000"/>
            </a:solidFill>
            <a:prstDash val="lgDash"/>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9248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3269F-AB38-3DF3-7363-AC31223DC517}"/>
              </a:ext>
            </a:extLst>
          </p:cNvPr>
          <p:cNvSpPr>
            <a:spLocks noGrp="1"/>
          </p:cNvSpPr>
          <p:nvPr>
            <p:ph type="dt" sz="half" idx="10"/>
          </p:nvPr>
        </p:nvSpPr>
        <p:spPr/>
        <p:txBody>
          <a:bodyPr/>
          <a:lstStyle/>
          <a:p>
            <a:fld id="{FF8AFA9A-14AB-4085-B3A0-DBBEAF4585C0}" type="datetime1">
              <a:rPr lang="en-US" smtClean="0"/>
              <a:t>3/5/2025</a:t>
            </a:fld>
            <a:endParaRPr lang="en-US"/>
          </a:p>
        </p:txBody>
      </p:sp>
      <p:sp>
        <p:nvSpPr>
          <p:cNvPr id="3" name="Footer Placeholder 2">
            <a:extLst>
              <a:ext uri="{FF2B5EF4-FFF2-40B4-BE49-F238E27FC236}">
                <a16:creationId xmlns:a16="http://schemas.microsoft.com/office/drawing/2014/main" id="{9953A8E0-5C24-E2B1-5D21-D695831A948C}"/>
              </a:ext>
            </a:extLst>
          </p:cNvPr>
          <p:cNvSpPr>
            <a:spLocks noGrp="1"/>
          </p:cNvSpPr>
          <p:nvPr>
            <p:ph type="ftr" sz="quarter" idx="11"/>
          </p:nvPr>
        </p:nvSpPr>
        <p:spPr/>
        <p:txBody>
          <a:bodyPr/>
          <a:lstStyle/>
          <a:p>
            <a:r>
              <a:rPr lang="en-GB" sz="900">
                <a:solidFill>
                  <a:srgbClr val="0000FF"/>
                </a:solidFill>
                <a:latin typeface="Arial" panose="020B0604020202020204" pitchFamily="34" charset="0"/>
              </a:rPr>
              <a:t>OFFICIAL USE</a:t>
            </a:r>
            <a:r>
              <a:rPr lang="en-GB" sz="900">
                <a:solidFill>
                  <a:srgbClr val="000000"/>
                </a:solidFill>
                <a:latin typeface="Arial" panose="020B0604020202020204" pitchFamily="34" charset="0"/>
              </a:rPr>
              <a:t> </a:t>
            </a:r>
          </a:p>
        </p:txBody>
      </p:sp>
      <p:sp>
        <p:nvSpPr>
          <p:cNvPr id="4" name="Slide Number Placeholder 3">
            <a:extLst>
              <a:ext uri="{FF2B5EF4-FFF2-40B4-BE49-F238E27FC236}">
                <a16:creationId xmlns:a16="http://schemas.microsoft.com/office/drawing/2014/main" id="{4F348C1F-7D79-AB84-2819-ADA3C20FC005}"/>
              </a:ext>
            </a:extLst>
          </p:cNvPr>
          <p:cNvSpPr>
            <a:spLocks noGrp="1"/>
          </p:cNvSpPr>
          <p:nvPr>
            <p:ph type="sldNum" sz="quarter" idx="12"/>
          </p:nvPr>
        </p:nvSpPr>
        <p:spPr/>
        <p:txBody>
          <a:bodyPr/>
          <a:lstStyle/>
          <a:p>
            <a:fld id="{7EB18CA8-935B-FB4B-ABC4-4D746200E563}" type="slidenum">
              <a:rPr lang="en-US" smtClean="0"/>
              <a:t>7</a:t>
            </a:fld>
            <a:endParaRPr lang="en-US"/>
          </a:p>
        </p:txBody>
      </p:sp>
      <p:sp>
        <p:nvSpPr>
          <p:cNvPr id="6" name="TextBox 5">
            <a:extLst>
              <a:ext uri="{FF2B5EF4-FFF2-40B4-BE49-F238E27FC236}">
                <a16:creationId xmlns:a16="http://schemas.microsoft.com/office/drawing/2014/main" id="{B9A034AA-CFB1-D54E-176D-2B6758586815}"/>
              </a:ext>
            </a:extLst>
          </p:cNvPr>
          <p:cNvSpPr txBox="1"/>
          <p:nvPr/>
        </p:nvSpPr>
        <p:spPr>
          <a:xfrm>
            <a:off x="574973" y="217263"/>
            <a:ext cx="10063098" cy="52322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b="1">
                <a:solidFill>
                  <a:srgbClr val="00AE9E"/>
                </a:solidFill>
                <a:latin typeface="Franklin Gothic Book"/>
                <a:ea typeface="Lato"/>
                <a:cs typeface="Lato"/>
              </a:rPr>
              <a:t>…leads to inconsistencies even on the same project </a:t>
            </a:r>
            <a:endParaRPr lang="en-GB" sz="2800" b="1" i="0" u="none" strike="noStrike" kern="1200" cap="none" spc="0" normalizeH="0" baseline="0">
              <a:ln>
                <a:noFill/>
              </a:ln>
              <a:solidFill>
                <a:srgbClr val="00AE9E"/>
              </a:solidFill>
              <a:effectLst/>
              <a:uLnTx/>
              <a:uFillTx/>
              <a:latin typeface="Franklin Gothic Book"/>
              <a:ea typeface="Lato"/>
              <a:cs typeface="Lato"/>
            </a:endParaRPr>
          </a:p>
        </p:txBody>
      </p:sp>
      <p:sp>
        <p:nvSpPr>
          <p:cNvPr id="9" name="TextBox 8">
            <a:extLst>
              <a:ext uri="{FF2B5EF4-FFF2-40B4-BE49-F238E27FC236}">
                <a16:creationId xmlns:a16="http://schemas.microsoft.com/office/drawing/2014/main" id="{BD481961-2CD5-93EB-36D2-6B111EF2EC0C}"/>
              </a:ext>
            </a:extLst>
          </p:cNvPr>
          <p:cNvSpPr txBox="1"/>
          <p:nvPr/>
        </p:nvSpPr>
        <p:spPr>
          <a:xfrm>
            <a:off x="145308" y="1016708"/>
            <a:ext cx="10862822" cy="1634041"/>
          </a:xfrm>
          <a:prstGeom prst="rect">
            <a:avLst/>
          </a:prstGeom>
          <a:noFill/>
        </p:spPr>
        <p:txBody>
          <a:bodyPr wrap="square" lIns="91440" tIns="45720" rIns="91440" bIns="45720" rtlCol="0" anchor="t">
            <a:noAutofit/>
          </a:bodyPr>
          <a:lstStyle/>
          <a:p>
            <a:pPr lvl="1">
              <a:spcAft>
                <a:spcPts val="6000"/>
              </a:spcAft>
              <a:buClr>
                <a:schemeClr val="accent2"/>
              </a:buClr>
            </a:pPr>
            <a:r>
              <a:rPr lang="en-GB" sz="3200" b="1">
                <a:solidFill>
                  <a:schemeClr val="accent1"/>
                </a:solidFill>
                <a:latin typeface="Aptos" panose="020B0004020202020204" pitchFamily="34" charset="0"/>
                <a:cs typeface="Arial" panose="020B0604020202020204" pitchFamily="34" charset="0"/>
              </a:rPr>
              <a:t>Quick example: Bash Wind Power Project (Uzbekistan)</a:t>
            </a:r>
            <a:endParaRPr lang="en-GB" sz="2400">
              <a:solidFill>
                <a:schemeClr val="accent1"/>
              </a:solidFill>
              <a:latin typeface="Aptos" panose="020B00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4636AE33-EC97-B48B-1EEB-BDF6FF908153}"/>
              </a:ext>
            </a:extLst>
          </p:cNvPr>
          <p:cNvGraphicFramePr>
            <a:graphicFrameLocks noGrp="1"/>
          </p:cNvGraphicFramePr>
          <p:nvPr>
            <p:extLst>
              <p:ext uri="{D42A27DB-BD31-4B8C-83A1-F6EECF244321}">
                <p14:modId xmlns:p14="http://schemas.microsoft.com/office/powerpoint/2010/main" val="917675394"/>
              </p:ext>
            </p:extLst>
          </p:nvPr>
        </p:nvGraphicFramePr>
        <p:xfrm>
          <a:off x="459014" y="2094276"/>
          <a:ext cx="4570186" cy="2630123"/>
        </p:xfrm>
        <a:graphic>
          <a:graphicData uri="http://schemas.openxmlformats.org/drawingml/2006/table">
            <a:tbl>
              <a:tblPr firstRow="1" bandRow="1">
                <a:tableStyleId>{8EC20E35-A176-4012-BC5E-935CFFF8708E}</a:tableStyleId>
              </a:tblPr>
              <a:tblGrid>
                <a:gridCol w="2610757">
                  <a:extLst>
                    <a:ext uri="{9D8B030D-6E8A-4147-A177-3AD203B41FA5}">
                      <a16:colId xmlns:a16="http://schemas.microsoft.com/office/drawing/2014/main" val="1093579140"/>
                    </a:ext>
                  </a:extLst>
                </a:gridCol>
                <a:gridCol w="1959429">
                  <a:extLst>
                    <a:ext uri="{9D8B030D-6E8A-4147-A177-3AD203B41FA5}">
                      <a16:colId xmlns:a16="http://schemas.microsoft.com/office/drawing/2014/main" val="2025860090"/>
                    </a:ext>
                  </a:extLst>
                </a:gridCol>
              </a:tblGrid>
              <a:tr h="618081">
                <a:tc>
                  <a:txBody>
                    <a:bodyPr/>
                    <a:lstStyle/>
                    <a:p>
                      <a:r>
                        <a:rPr lang="en-GB"/>
                        <a:t>ADB financing ($</a:t>
                      </a:r>
                      <a:r>
                        <a:rPr lang="en-GB" err="1"/>
                        <a:t>mn</a:t>
                      </a:r>
                      <a:r>
                        <a:rPr lang="en-GB"/>
                        <a:t>)</a:t>
                      </a:r>
                    </a:p>
                  </a:txBody>
                  <a:tcPr/>
                </a:tc>
                <a:tc>
                  <a:txBody>
                    <a:bodyPr/>
                    <a:lstStyle/>
                    <a:p>
                      <a:r>
                        <a:rPr lang="en-GB"/>
                        <a:t>$50mn</a:t>
                      </a:r>
                    </a:p>
                  </a:txBody>
                  <a:tcPr/>
                </a:tc>
                <a:extLst>
                  <a:ext uri="{0D108BD9-81ED-4DB2-BD59-A6C34878D82A}">
                    <a16:rowId xmlns:a16="http://schemas.microsoft.com/office/drawing/2014/main" val="818125570"/>
                  </a:ext>
                </a:extLst>
              </a:tr>
              <a:tr h="618081">
                <a:tc>
                  <a:txBody>
                    <a:bodyPr/>
                    <a:lstStyle/>
                    <a:p>
                      <a:r>
                        <a:rPr lang="en-GB" b="1"/>
                        <a:t>Adaptation ($</a:t>
                      </a:r>
                      <a:r>
                        <a:rPr lang="en-GB" b="1" err="1"/>
                        <a:t>mn</a:t>
                      </a:r>
                      <a:r>
                        <a:rPr lang="en-GB" b="1"/>
                        <a:t>)</a:t>
                      </a:r>
                    </a:p>
                  </a:txBody>
                  <a:tcPr/>
                </a:tc>
                <a:tc>
                  <a:txBody>
                    <a:bodyPr/>
                    <a:lstStyle/>
                    <a:p>
                      <a:r>
                        <a:rPr lang="en-GB" b="1"/>
                        <a:t>$0mn</a:t>
                      </a:r>
                    </a:p>
                  </a:txBody>
                  <a:tcPr/>
                </a:tc>
                <a:extLst>
                  <a:ext uri="{0D108BD9-81ED-4DB2-BD59-A6C34878D82A}">
                    <a16:rowId xmlns:a16="http://schemas.microsoft.com/office/drawing/2014/main" val="3156126487"/>
                  </a:ext>
                </a:extLst>
              </a:tr>
              <a:tr h="618081">
                <a:tc>
                  <a:txBody>
                    <a:bodyPr/>
                    <a:lstStyle/>
                    <a:p>
                      <a:r>
                        <a:rPr lang="en-GB"/>
                        <a:t>Mitigation ($</a:t>
                      </a:r>
                      <a:r>
                        <a:rPr lang="en-GB" err="1"/>
                        <a:t>mn</a:t>
                      </a:r>
                      <a:r>
                        <a:rPr lang="en-GB"/>
                        <a:t>)</a:t>
                      </a:r>
                    </a:p>
                  </a:txBody>
                  <a:tcPr/>
                </a:tc>
                <a:tc>
                  <a:txBody>
                    <a:bodyPr/>
                    <a:lstStyle/>
                    <a:p>
                      <a:r>
                        <a:rPr lang="en-GB"/>
                        <a:t>$50mn</a:t>
                      </a:r>
                    </a:p>
                  </a:txBody>
                  <a:tcPr/>
                </a:tc>
                <a:extLst>
                  <a:ext uri="{0D108BD9-81ED-4DB2-BD59-A6C34878D82A}">
                    <a16:rowId xmlns:a16="http://schemas.microsoft.com/office/drawing/2014/main" val="3795146432"/>
                  </a:ext>
                </a:extLst>
              </a:tr>
              <a:tr h="775880">
                <a:tc>
                  <a:txBody>
                    <a:bodyPr/>
                    <a:lstStyle/>
                    <a:p>
                      <a:r>
                        <a:rPr lang="en-GB"/>
                        <a:t>Total climate financing ($</a:t>
                      </a:r>
                      <a:r>
                        <a:rPr lang="en-GB" err="1"/>
                        <a:t>mn</a:t>
                      </a:r>
                      <a:r>
                        <a:rPr lang="en-GB"/>
                        <a:t>)</a:t>
                      </a:r>
                    </a:p>
                  </a:txBody>
                  <a:tcPr/>
                </a:tc>
                <a:tc>
                  <a:txBody>
                    <a:bodyPr/>
                    <a:lstStyle/>
                    <a:p>
                      <a:r>
                        <a:rPr lang="en-GB"/>
                        <a:t>$50mn</a:t>
                      </a:r>
                    </a:p>
                  </a:txBody>
                  <a:tcPr/>
                </a:tc>
                <a:extLst>
                  <a:ext uri="{0D108BD9-81ED-4DB2-BD59-A6C34878D82A}">
                    <a16:rowId xmlns:a16="http://schemas.microsoft.com/office/drawing/2014/main" val="2760792679"/>
                  </a:ext>
                </a:extLst>
              </a:tr>
            </a:tbl>
          </a:graphicData>
        </a:graphic>
      </p:graphicFrame>
      <p:graphicFrame>
        <p:nvGraphicFramePr>
          <p:cNvPr id="13" name="Table 12">
            <a:extLst>
              <a:ext uri="{FF2B5EF4-FFF2-40B4-BE49-F238E27FC236}">
                <a16:creationId xmlns:a16="http://schemas.microsoft.com/office/drawing/2014/main" id="{B1A32CCF-8134-111E-8BCA-8CCFA826F4D7}"/>
              </a:ext>
            </a:extLst>
          </p:cNvPr>
          <p:cNvGraphicFramePr>
            <a:graphicFrameLocks noGrp="1"/>
          </p:cNvGraphicFramePr>
          <p:nvPr>
            <p:extLst>
              <p:ext uri="{D42A27DB-BD31-4B8C-83A1-F6EECF244321}">
                <p14:modId xmlns:p14="http://schemas.microsoft.com/office/powerpoint/2010/main" val="1383870518"/>
              </p:ext>
            </p:extLst>
          </p:nvPr>
        </p:nvGraphicFramePr>
        <p:xfrm>
          <a:off x="6337299" y="2094275"/>
          <a:ext cx="4570186" cy="2630123"/>
        </p:xfrm>
        <a:graphic>
          <a:graphicData uri="http://schemas.openxmlformats.org/drawingml/2006/table">
            <a:tbl>
              <a:tblPr firstRow="1" bandRow="1">
                <a:tableStyleId>{8EC20E35-A176-4012-BC5E-935CFFF8708E}</a:tableStyleId>
              </a:tblPr>
              <a:tblGrid>
                <a:gridCol w="2610757">
                  <a:extLst>
                    <a:ext uri="{9D8B030D-6E8A-4147-A177-3AD203B41FA5}">
                      <a16:colId xmlns:a16="http://schemas.microsoft.com/office/drawing/2014/main" val="1093579140"/>
                    </a:ext>
                  </a:extLst>
                </a:gridCol>
                <a:gridCol w="1959429">
                  <a:extLst>
                    <a:ext uri="{9D8B030D-6E8A-4147-A177-3AD203B41FA5}">
                      <a16:colId xmlns:a16="http://schemas.microsoft.com/office/drawing/2014/main" val="2025860090"/>
                    </a:ext>
                  </a:extLst>
                </a:gridCol>
              </a:tblGrid>
              <a:tr h="618081">
                <a:tc>
                  <a:txBody>
                    <a:bodyPr/>
                    <a:lstStyle/>
                    <a:p>
                      <a:r>
                        <a:rPr lang="en-GB"/>
                        <a:t>EBRD financing ($</a:t>
                      </a:r>
                      <a:r>
                        <a:rPr lang="en-GB" err="1"/>
                        <a:t>mn</a:t>
                      </a:r>
                      <a:r>
                        <a:rPr lang="en-GB"/>
                        <a:t>)</a:t>
                      </a:r>
                    </a:p>
                  </a:txBody>
                  <a:tcPr/>
                </a:tc>
                <a:tc>
                  <a:txBody>
                    <a:bodyPr/>
                    <a:lstStyle/>
                    <a:p>
                      <a:r>
                        <a:rPr lang="en-GB"/>
                        <a:t>$150mn</a:t>
                      </a:r>
                    </a:p>
                  </a:txBody>
                  <a:tcPr/>
                </a:tc>
                <a:extLst>
                  <a:ext uri="{0D108BD9-81ED-4DB2-BD59-A6C34878D82A}">
                    <a16:rowId xmlns:a16="http://schemas.microsoft.com/office/drawing/2014/main" val="818125570"/>
                  </a:ext>
                </a:extLst>
              </a:tr>
              <a:tr h="618081">
                <a:tc>
                  <a:txBody>
                    <a:bodyPr/>
                    <a:lstStyle/>
                    <a:p>
                      <a:r>
                        <a:rPr lang="en-GB" b="1"/>
                        <a:t>Adaptation ($</a:t>
                      </a:r>
                      <a:r>
                        <a:rPr lang="en-GB" b="1" err="1"/>
                        <a:t>mn</a:t>
                      </a:r>
                      <a:r>
                        <a:rPr lang="en-GB" b="1"/>
                        <a:t>)</a:t>
                      </a:r>
                    </a:p>
                  </a:txBody>
                  <a:tcPr/>
                </a:tc>
                <a:tc>
                  <a:txBody>
                    <a:bodyPr/>
                    <a:lstStyle/>
                    <a:p>
                      <a:r>
                        <a:rPr lang="en-GB" b="1"/>
                        <a:t>$35.8mn</a:t>
                      </a:r>
                    </a:p>
                  </a:txBody>
                  <a:tcPr/>
                </a:tc>
                <a:extLst>
                  <a:ext uri="{0D108BD9-81ED-4DB2-BD59-A6C34878D82A}">
                    <a16:rowId xmlns:a16="http://schemas.microsoft.com/office/drawing/2014/main" val="3156126487"/>
                  </a:ext>
                </a:extLst>
              </a:tr>
              <a:tr h="618081">
                <a:tc>
                  <a:txBody>
                    <a:bodyPr/>
                    <a:lstStyle/>
                    <a:p>
                      <a:r>
                        <a:rPr lang="en-GB"/>
                        <a:t>Mitigation ($</a:t>
                      </a:r>
                      <a:r>
                        <a:rPr lang="en-GB" err="1"/>
                        <a:t>mn</a:t>
                      </a:r>
                      <a:r>
                        <a:rPr lang="en-GB"/>
                        <a:t>)</a:t>
                      </a:r>
                    </a:p>
                  </a:txBody>
                  <a:tcPr/>
                </a:tc>
                <a:tc>
                  <a:txBody>
                    <a:bodyPr/>
                    <a:lstStyle/>
                    <a:p>
                      <a:r>
                        <a:rPr lang="en-GB"/>
                        <a:t>$150mn</a:t>
                      </a:r>
                    </a:p>
                  </a:txBody>
                  <a:tcPr/>
                </a:tc>
                <a:extLst>
                  <a:ext uri="{0D108BD9-81ED-4DB2-BD59-A6C34878D82A}">
                    <a16:rowId xmlns:a16="http://schemas.microsoft.com/office/drawing/2014/main" val="3795146432"/>
                  </a:ext>
                </a:extLst>
              </a:tr>
              <a:tr h="775880">
                <a:tc>
                  <a:txBody>
                    <a:bodyPr/>
                    <a:lstStyle/>
                    <a:p>
                      <a:r>
                        <a:rPr lang="en-GB"/>
                        <a:t>Total climate financing ($</a:t>
                      </a:r>
                      <a:r>
                        <a:rPr lang="en-GB" err="1"/>
                        <a:t>mn</a:t>
                      </a:r>
                      <a:r>
                        <a:rPr lang="en-GB"/>
                        <a:t>)</a:t>
                      </a:r>
                    </a:p>
                  </a:txBody>
                  <a:tcPr/>
                </a:tc>
                <a:tc>
                  <a:txBody>
                    <a:bodyPr/>
                    <a:lstStyle/>
                    <a:p>
                      <a:r>
                        <a:rPr lang="en-GB"/>
                        <a:t>$150mn</a:t>
                      </a:r>
                    </a:p>
                  </a:txBody>
                  <a:tcPr/>
                </a:tc>
                <a:extLst>
                  <a:ext uri="{0D108BD9-81ED-4DB2-BD59-A6C34878D82A}">
                    <a16:rowId xmlns:a16="http://schemas.microsoft.com/office/drawing/2014/main" val="2760792679"/>
                  </a:ext>
                </a:extLst>
              </a:tr>
            </a:tbl>
          </a:graphicData>
        </a:graphic>
      </p:graphicFrame>
      <p:sp>
        <p:nvSpPr>
          <p:cNvPr id="17" name="TextBox 16">
            <a:extLst>
              <a:ext uri="{FF2B5EF4-FFF2-40B4-BE49-F238E27FC236}">
                <a16:creationId xmlns:a16="http://schemas.microsoft.com/office/drawing/2014/main" id="{105DA7FE-1346-A943-1C7B-95A7F8E74E62}"/>
              </a:ext>
            </a:extLst>
          </p:cNvPr>
          <p:cNvSpPr txBox="1"/>
          <p:nvPr/>
        </p:nvSpPr>
        <p:spPr>
          <a:xfrm>
            <a:off x="459014" y="5539330"/>
            <a:ext cx="9684492" cy="1634041"/>
          </a:xfrm>
          <a:prstGeom prst="rect">
            <a:avLst/>
          </a:prstGeom>
          <a:noFill/>
        </p:spPr>
        <p:txBody>
          <a:bodyPr wrap="square" lIns="91440" tIns="45720" rIns="91440" bIns="45720" rtlCol="0" anchor="t">
            <a:noAutofit/>
          </a:bodyPr>
          <a:lstStyle/>
          <a:p>
            <a:pPr lvl="1">
              <a:spcAft>
                <a:spcPts val="6000"/>
              </a:spcAft>
              <a:buClr>
                <a:schemeClr val="accent2"/>
              </a:buClr>
            </a:pPr>
            <a:r>
              <a:rPr lang="en-GB" sz="2200" b="1">
                <a:solidFill>
                  <a:schemeClr val="accent1"/>
                </a:solidFill>
                <a:latin typeface="Aptos" panose="020B0004020202020204" pitchFamily="34" charset="0"/>
                <a:cs typeface="Arial" panose="020B0604020202020204" pitchFamily="34" charset="0"/>
              </a:rPr>
              <a:t>…adaptation project for EBRD, but not for ADB</a:t>
            </a:r>
            <a:endParaRPr lang="en-GB" sz="2200">
              <a:solidFill>
                <a:schemeClr val="accent1"/>
              </a:solidFill>
              <a:latin typeface="Aptos" panose="020B00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6A3073D9-2C4D-9D24-4BED-21561D67CD07}"/>
              </a:ext>
            </a:extLst>
          </p:cNvPr>
          <p:cNvCxnSpPr>
            <a:cxnSpLocks/>
          </p:cNvCxnSpPr>
          <p:nvPr/>
        </p:nvCxnSpPr>
        <p:spPr>
          <a:xfrm>
            <a:off x="5716517" y="1925125"/>
            <a:ext cx="0" cy="3472863"/>
          </a:xfrm>
          <a:prstGeom prst="line">
            <a:avLst/>
          </a:prstGeom>
          <a:ln w="41275">
            <a:solidFill>
              <a:srgbClr val="C00000"/>
            </a:solidFill>
            <a:prstDash val="lgDash"/>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0258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773B7-43D6-A65C-2E3C-3023A21D7DC2}"/>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4996DC3D-9444-5C49-B21D-FECC49836209}"/>
              </a:ext>
            </a:extLst>
          </p:cNvPr>
          <p:cNvSpPr>
            <a:spLocks noGrp="1"/>
          </p:cNvSpPr>
          <p:nvPr>
            <p:ph type="dt" sz="half" idx="10"/>
          </p:nvPr>
        </p:nvSpPr>
        <p:spPr/>
        <p:txBody>
          <a:bodyPr/>
          <a:lstStyle/>
          <a:p>
            <a:fld id="{FF8AFA9A-14AB-4085-B3A0-DBBEAF4585C0}" type="datetime1">
              <a:rPr lang="en-US" smtClean="0"/>
              <a:t>3/5/2025</a:t>
            </a:fld>
            <a:endParaRPr lang="en-US"/>
          </a:p>
        </p:txBody>
      </p:sp>
      <p:sp>
        <p:nvSpPr>
          <p:cNvPr id="3" name="Footer Placeholder 2">
            <a:extLst>
              <a:ext uri="{FF2B5EF4-FFF2-40B4-BE49-F238E27FC236}">
                <a16:creationId xmlns:a16="http://schemas.microsoft.com/office/drawing/2014/main" id="{BB69E853-423F-BACA-5275-19812A6B1B04}"/>
              </a:ext>
            </a:extLst>
          </p:cNvPr>
          <p:cNvSpPr>
            <a:spLocks noGrp="1"/>
          </p:cNvSpPr>
          <p:nvPr>
            <p:ph type="ftr" sz="quarter" idx="11"/>
          </p:nvPr>
        </p:nvSpPr>
        <p:spPr/>
        <p:txBody>
          <a:bodyPr/>
          <a:lstStyle/>
          <a:p>
            <a:r>
              <a:rPr lang="en-GB" sz="900">
                <a:solidFill>
                  <a:srgbClr val="0000FF"/>
                </a:solidFill>
                <a:latin typeface="Arial" panose="020B0604020202020204" pitchFamily="34" charset="0"/>
              </a:rPr>
              <a:t>OFFICIAL USE</a:t>
            </a:r>
            <a:r>
              <a:rPr lang="en-GB" sz="900">
                <a:solidFill>
                  <a:srgbClr val="000000"/>
                </a:solidFill>
                <a:latin typeface="Arial" panose="020B0604020202020204" pitchFamily="34" charset="0"/>
              </a:rPr>
              <a:t> </a:t>
            </a:r>
          </a:p>
        </p:txBody>
      </p:sp>
      <p:sp>
        <p:nvSpPr>
          <p:cNvPr id="4" name="Slide Number Placeholder 3">
            <a:extLst>
              <a:ext uri="{FF2B5EF4-FFF2-40B4-BE49-F238E27FC236}">
                <a16:creationId xmlns:a16="http://schemas.microsoft.com/office/drawing/2014/main" id="{1C311D66-C3F9-C203-460E-A4BDCD51E9FB}"/>
              </a:ext>
            </a:extLst>
          </p:cNvPr>
          <p:cNvSpPr>
            <a:spLocks noGrp="1"/>
          </p:cNvSpPr>
          <p:nvPr>
            <p:ph type="sldNum" sz="quarter" idx="12"/>
          </p:nvPr>
        </p:nvSpPr>
        <p:spPr/>
        <p:txBody>
          <a:bodyPr/>
          <a:lstStyle/>
          <a:p>
            <a:fld id="{7EB18CA8-935B-FB4B-ABC4-4D746200E563}" type="slidenum">
              <a:rPr lang="en-US" smtClean="0"/>
              <a:t>8</a:t>
            </a:fld>
            <a:endParaRPr lang="en-US"/>
          </a:p>
        </p:txBody>
      </p:sp>
      <p:sp>
        <p:nvSpPr>
          <p:cNvPr id="6" name="TextBox 5">
            <a:extLst>
              <a:ext uri="{FF2B5EF4-FFF2-40B4-BE49-F238E27FC236}">
                <a16:creationId xmlns:a16="http://schemas.microsoft.com/office/drawing/2014/main" id="{F9F6531D-4750-D16E-8411-49A592AC24B1}"/>
              </a:ext>
            </a:extLst>
          </p:cNvPr>
          <p:cNvSpPr txBox="1"/>
          <p:nvPr/>
        </p:nvSpPr>
        <p:spPr>
          <a:xfrm>
            <a:off x="574973" y="217263"/>
            <a:ext cx="10063098" cy="523220"/>
          </a:xfrm>
          <a:prstGeom prst="rect">
            <a:avLst/>
          </a:prstGeom>
          <a:noFill/>
        </p:spPr>
        <p:txBody>
          <a:bodyPr wrap="square" lIns="91440" tIns="45720" rIns="91440" bIns="45720" rtlCol="0" anchor="t">
            <a:spAutoFit/>
          </a:bodyPr>
          <a:lstStyle/>
          <a:p>
            <a:pPr defTabSz="457200" fontAlgn="auto">
              <a:spcBef>
                <a:spcPts val="0"/>
              </a:spcBef>
              <a:spcAft>
                <a:spcPts val="0"/>
              </a:spcAft>
              <a:defRPr/>
            </a:pPr>
            <a:r>
              <a:rPr lang="en-GB" sz="2800" b="1">
                <a:solidFill>
                  <a:srgbClr val="00AE9E"/>
                </a:solidFill>
                <a:latin typeface="Franklin Gothic Book"/>
                <a:ea typeface="Lato"/>
                <a:cs typeface="Lato"/>
              </a:rPr>
              <a:t>Takeaways on accounting practices… </a:t>
            </a:r>
            <a:endParaRPr lang="en-GB" sz="2800" b="1" i="0" u="none" strike="noStrike" kern="1200" cap="none" spc="0" normalizeH="0" baseline="0">
              <a:ln>
                <a:noFill/>
              </a:ln>
              <a:solidFill>
                <a:srgbClr val="00AE9E"/>
              </a:solidFill>
              <a:effectLst/>
              <a:uLnTx/>
              <a:uFillTx/>
              <a:latin typeface="Franklin Gothic Book"/>
              <a:ea typeface="Lato"/>
              <a:cs typeface="Lato"/>
            </a:endParaRPr>
          </a:p>
        </p:txBody>
      </p:sp>
      <p:sp>
        <p:nvSpPr>
          <p:cNvPr id="7" name="TextBox 6">
            <a:extLst>
              <a:ext uri="{FF2B5EF4-FFF2-40B4-BE49-F238E27FC236}">
                <a16:creationId xmlns:a16="http://schemas.microsoft.com/office/drawing/2014/main" id="{BB97CB4C-E2BF-623E-9910-933E34778BF9}"/>
              </a:ext>
            </a:extLst>
          </p:cNvPr>
          <p:cNvSpPr txBox="1"/>
          <p:nvPr/>
        </p:nvSpPr>
        <p:spPr>
          <a:xfrm>
            <a:off x="501401" y="1124491"/>
            <a:ext cx="10862994" cy="5231860"/>
          </a:xfrm>
          <a:prstGeom prst="rect">
            <a:avLst/>
          </a:prstGeom>
          <a:noFill/>
        </p:spPr>
        <p:txBody>
          <a:bodyPr wrap="square" lIns="91440" tIns="45720" rIns="91440" bIns="45720" rtlCol="0" anchor="t">
            <a:noAutofit/>
          </a:bodyPr>
          <a:lstStyle/>
          <a:p>
            <a:pPr marL="342900" indent="-342900">
              <a:spcAft>
                <a:spcPts val="1800"/>
              </a:spcAft>
              <a:buFont typeface="Arial" panose="020B0604020202020204" pitchFamily="34" charset="0"/>
              <a:buChar char="•"/>
            </a:pPr>
            <a:r>
              <a:rPr lang="en-GB" sz="2800">
                <a:solidFill>
                  <a:schemeClr val="accent6"/>
                </a:solidFill>
                <a:latin typeface="Franklin Gothic Book"/>
                <a:ea typeface="ＭＳ Ｐゴシック"/>
                <a:cs typeface="Arial"/>
              </a:rPr>
              <a:t>‘Devil in the details’ – significant variation in how MDBs define and measure green finance </a:t>
            </a:r>
          </a:p>
          <a:p>
            <a:pPr marL="342900" indent="-342900">
              <a:spcAft>
                <a:spcPts val="1800"/>
              </a:spcAft>
              <a:buFont typeface="Arial" panose="020B0604020202020204" pitchFamily="34" charset="0"/>
              <a:buChar char="•"/>
            </a:pPr>
            <a:r>
              <a:rPr lang="en-GB" sz="2800">
                <a:solidFill>
                  <a:schemeClr val="accent6"/>
                </a:solidFill>
                <a:latin typeface="Franklin Gothic Book"/>
                <a:ea typeface="ＭＳ Ｐゴシック"/>
                <a:cs typeface="Arial"/>
              </a:rPr>
              <a:t>Reduced comparability between MDBs – bad for transparency</a:t>
            </a:r>
          </a:p>
          <a:p>
            <a:pPr marL="342900" indent="-342900">
              <a:spcAft>
                <a:spcPts val="1800"/>
              </a:spcAft>
              <a:buFont typeface="Arial" panose="020B0604020202020204" pitchFamily="34" charset="0"/>
              <a:buChar char="•"/>
            </a:pPr>
            <a:r>
              <a:rPr lang="en-GB" sz="2800">
                <a:solidFill>
                  <a:schemeClr val="accent6"/>
                </a:solidFill>
                <a:latin typeface="Franklin Gothic Book"/>
                <a:ea typeface="ＭＳ Ｐゴシック"/>
                <a:cs typeface="Arial"/>
              </a:rPr>
              <a:t>Moves towards harmonisation – but a long way to go </a:t>
            </a:r>
            <a:endParaRPr lang="en-GB">
              <a:solidFill>
                <a:schemeClr val="accent6"/>
              </a:solidFill>
            </a:endParaRPr>
          </a:p>
          <a:p>
            <a:pPr marL="342900" indent="-342900">
              <a:spcAft>
                <a:spcPts val="1800"/>
              </a:spcAft>
              <a:buFont typeface="Arial" panose="020B0604020202020204" pitchFamily="34" charset="0"/>
              <a:buChar char="•"/>
            </a:pPr>
            <a:r>
              <a:rPr lang="en-GB" sz="2800">
                <a:solidFill>
                  <a:schemeClr val="accent6"/>
                </a:solidFill>
                <a:latin typeface="Franklin Gothic Book"/>
                <a:ea typeface="ＭＳ Ｐゴシック"/>
                <a:cs typeface="Arial"/>
              </a:rPr>
              <a:t>‘Unique’ business model – does it make sense to diverse? </a:t>
            </a:r>
          </a:p>
          <a:p>
            <a:pPr>
              <a:spcAft>
                <a:spcPts val="1800"/>
              </a:spcAft>
            </a:pPr>
            <a:endParaRPr lang="en-GB" sz="2800">
              <a:solidFill>
                <a:srgbClr val="0079C1"/>
              </a:solidFill>
              <a:latin typeface="Franklin Gothic Book" panose="020B0503020102020204" pitchFamily="34" charset="0"/>
              <a:ea typeface="Calibri"/>
              <a:cs typeface="Arial"/>
            </a:endParaRPr>
          </a:p>
        </p:txBody>
      </p:sp>
    </p:spTree>
    <p:extLst>
      <p:ext uri="{BB962C8B-B14F-4D97-AF65-F5344CB8AC3E}">
        <p14:creationId xmlns:p14="http://schemas.microsoft.com/office/powerpoint/2010/main" val="1030081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9DF65-5BCA-3D29-F560-76D33557A323}"/>
            </a:ext>
          </a:extLst>
        </p:cNvPr>
        <p:cNvGrpSpPr/>
        <p:nvPr/>
      </p:nvGrpSpPr>
      <p:grpSpPr>
        <a:xfrm>
          <a:off x="0" y="0"/>
          <a:ext cx="0" cy="0"/>
          <a:chOff x="0" y="0"/>
          <a:chExt cx="0" cy="0"/>
        </a:xfrm>
      </p:grpSpPr>
      <p:sp>
        <p:nvSpPr>
          <p:cNvPr id="61" name="Rectangle 60">
            <a:extLst>
              <a:ext uri="{FF2B5EF4-FFF2-40B4-BE49-F238E27FC236}">
                <a16:creationId xmlns:a16="http://schemas.microsoft.com/office/drawing/2014/main" id="{4155AC3F-A227-3B29-FEC2-DBF9A2F219E2}"/>
              </a:ext>
            </a:extLst>
          </p:cNvPr>
          <p:cNvSpPr/>
          <p:nvPr/>
        </p:nvSpPr>
        <p:spPr>
          <a:xfrm>
            <a:off x="145308" y="958160"/>
            <a:ext cx="86305" cy="3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25580A6F-E129-C6D0-FB55-605BE236D293}"/>
              </a:ext>
            </a:extLst>
          </p:cNvPr>
          <p:cNvSpPr txBox="1"/>
          <p:nvPr/>
        </p:nvSpPr>
        <p:spPr>
          <a:xfrm>
            <a:off x="391099" y="1124873"/>
            <a:ext cx="10862994" cy="5231860"/>
          </a:xfrm>
          <a:prstGeom prst="rect">
            <a:avLst/>
          </a:prstGeom>
          <a:noFill/>
        </p:spPr>
        <p:txBody>
          <a:bodyPr wrap="square" lIns="91440" tIns="45720" rIns="91440" bIns="45720" rtlCol="0" anchor="t">
            <a:noAutofit/>
          </a:bodyPr>
          <a:lstStyle/>
          <a:p>
            <a:pPr marL="342900" indent="-342900">
              <a:spcAft>
                <a:spcPts val="1800"/>
              </a:spcAft>
              <a:buFont typeface="Arial" panose="020B0604020202020204" pitchFamily="34" charset="0"/>
              <a:buChar char="•"/>
            </a:pPr>
            <a:r>
              <a:rPr lang="en-GB" sz="2400">
                <a:solidFill>
                  <a:schemeClr val="accent6"/>
                </a:solidFill>
                <a:latin typeface="Franklin Gothic Book"/>
                <a:ea typeface="ＭＳ Ｐゴシック"/>
                <a:cs typeface="Arial"/>
              </a:rPr>
              <a:t>Support MDBs to adopt outcome- and impact-oriented corporate scorecards</a:t>
            </a:r>
          </a:p>
          <a:p>
            <a:pPr marL="342900" indent="-342900">
              <a:spcAft>
                <a:spcPts val="1800"/>
              </a:spcAft>
              <a:buFont typeface="Arial" panose="020B0604020202020204" pitchFamily="34" charset="0"/>
              <a:buChar char="•"/>
            </a:pPr>
            <a:r>
              <a:rPr lang="en-GB" sz="2400">
                <a:solidFill>
                  <a:schemeClr val="accent6"/>
                </a:solidFill>
                <a:latin typeface="Franklin Gothic Book"/>
                <a:ea typeface="ＭＳ Ｐゴシック"/>
                <a:cs typeface="Arial"/>
              </a:rPr>
              <a:t>Focus evaluation work (and board discussions) on impact </a:t>
            </a:r>
          </a:p>
          <a:p>
            <a:pPr marL="342900" indent="-342900">
              <a:spcAft>
                <a:spcPts val="1800"/>
              </a:spcAft>
              <a:buFont typeface="Arial" panose="020B0604020202020204" pitchFamily="34" charset="0"/>
              <a:buChar char="•"/>
            </a:pPr>
            <a:r>
              <a:rPr lang="en-GB" sz="2400">
                <a:solidFill>
                  <a:schemeClr val="accent6"/>
                </a:solidFill>
                <a:latin typeface="Franklin Gothic Book"/>
                <a:ea typeface="ＭＳ Ｐゴシック"/>
                <a:cs typeface="Arial"/>
              </a:rPr>
              <a:t>Disclose more impact data</a:t>
            </a:r>
          </a:p>
          <a:p>
            <a:pPr marL="342900" indent="-342900">
              <a:spcAft>
                <a:spcPts val="1800"/>
              </a:spcAft>
              <a:buFont typeface="Arial" panose="020B0604020202020204" pitchFamily="34" charset="0"/>
              <a:buChar char="•"/>
            </a:pPr>
            <a:r>
              <a:rPr lang="en-GB" sz="2400">
                <a:solidFill>
                  <a:schemeClr val="accent6"/>
                </a:solidFill>
                <a:latin typeface="Franklin Gothic Book"/>
                <a:ea typeface="ＭＳ Ｐゴシック"/>
                <a:cs typeface="Arial"/>
              </a:rPr>
              <a:t>Align approaches to impact measurement and management across MDBs</a:t>
            </a:r>
          </a:p>
          <a:p>
            <a:pPr>
              <a:spcAft>
                <a:spcPts val="1800"/>
              </a:spcAft>
            </a:pPr>
            <a:endParaRPr lang="en-GB" sz="2400" i="1">
              <a:solidFill>
                <a:schemeClr val="accent6"/>
              </a:solidFill>
              <a:latin typeface="Franklin Gothic Book" panose="020B0503020102020204" pitchFamily="34" charset="0"/>
              <a:ea typeface="ＭＳ Ｐゴシック"/>
              <a:cs typeface="Arial"/>
            </a:endParaRPr>
          </a:p>
          <a:p>
            <a:pPr>
              <a:spcAft>
                <a:spcPts val="1800"/>
              </a:spcAft>
            </a:pPr>
            <a:r>
              <a:rPr lang="en-GB" sz="2400" i="1">
                <a:solidFill>
                  <a:schemeClr val="accent6"/>
                </a:solidFill>
                <a:latin typeface="Franklin Gothic Book"/>
                <a:ea typeface="ＭＳ Ｐゴシック"/>
                <a:cs typeface="Arial"/>
              </a:rPr>
              <a:t>In the medium term:</a:t>
            </a:r>
          </a:p>
          <a:p>
            <a:pPr marL="342900" indent="-342900">
              <a:spcAft>
                <a:spcPts val="1800"/>
              </a:spcAft>
              <a:buFont typeface="Arial" panose="020B0604020202020204" pitchFamily="34" charset="0"/>
              <a:buChar char="•"/>
            </a:pPr>
            <a:r>
              <a:rPr lang="en-GB" sz="2400">
                <a:solidFill>
                  <a:schemeClr val="accent6"/>
                </a:solidFill>
                <a:latin typeface="Franklin Gothic Book"/>
                <a:ea typeface="ＭＳ Ｐゴシック"/>
                <a:cs typeface="Arial"/>
              </a:rPr>
              <a:t>Support programmes to build local capacity for impact measurement and reporting</a:t>
            </a:r>
          </a:p>
          <a:p>
            <a:pPr marL="342900" indent="-342900">
              <a:spcAft>
                <a:spcPts val="1800"/>
              </a:spcAft>
              <a:buFont typeface="Arial" panose="020B0604020202020204" pitchFamily="34" charset="0"/>
              <a:buChar char="•"/>
            </a:pPr>
            <a:r>
              <a:rPr lang="en-GB" sz="2400">
                <a:solidFill>
                  <a:schemeClr val="accent6"/>
                </a:solidFill>
                <a:latin typeface="Franklin Gothic Book"/>
                <a:ea typeface="ＭＳ Ｐゴシック"/>
                <a:cs typeface="Arial"/>
              </a:rPr>
              <a:t>Modelling and Impact Estimation Tools</a:t>
            </a:r>
          </a:p>
          <a:p>
            <a:pPr marL="342900" indent="-342900">
              <a:spcAft>
                <a:spcPts val="1800"/>
              </a:spcAft>
              <a:buFont typeface="Arial" panose="020B0604020202020204" pitchFamily="34" charset="0"/>
              <a:buChar char="•"/>
            </a:pPr>
            <a:endParaRPr lang="en-GB" sz="2400">
              <a:solidFill>
                <a:srgbClr val="0079C1"/>
              </a:solidFill>
              <a:latin typeface="Franklin Gothic Book"/>
              <a:ea typeface="ＭＳ Ｐゴシック"/>
              <a:cs typeface="Arial"/>
            </a:endParaRPr>
          </a:p>
          <a:p>
            <a:pPr>
              <a:spcAft>
                <a:spcPts val="1800"/>
              </a:spcAft>
            </a:pPr>
            <a:endParaRPr lang="en-GB" sz="2000">
              <a:solidFill>
                <a:srgbClr val="0079C1"/>
              </a:solidFill>
              <a:latin typeface="Franklin Gothic Book" panose="020B0503020102020204" pitchFamily="34" charset="0"/>
              <a:ea typeface="Calibri"/>
              <a:cs typeface="Arial"/>
            </a:endParaRPr>
          </a:p>
        </p:txBody>
      </p:sp>
      <p:sp>
        <p:nvSpPr>
          <p:cNvPr id="2" name="TextBox 1">
            <a:extLst>
              <a:ext uri="{FF2B5EF4-FFF2-40B4-BE49-F238E27FC236}">
                <a16:creationId xmlns:a16="http://schemas.microsoft.com/office/drawing/2014/main" id="{9FCF4F42-7A66-FBD0-BF19-0E1F33B829D8}"/>
              </a:ext>
            </a:extLst>
          </p:cNvPr>
          <p:cNvSpPr txBox="1"/>
          <p:nvPr/>
        </p:nvSpPr>
        <p:spPr>
          <a:xfrm>
            <a:off x="188460" y="239657"/>
            <a:ext cx="10063098" cy="523220"/>
          </a:xfrm>
          <a:prstGeom prst="rect">
            <a:avLst/>
          </a:prstGeom>
          <a:noFill/>
        </p:spPr>
        <p:txBody>
          <a:bodyPr wrap="square" lIns="91440" tIns="45720" rIns="91440" bIns="45720" rtlCol="0" anchor="t">
            <a:spAutoFit/>
          </a:bodyPr>
          <a:lstStyle/>
          <a:p>
            <a:pPr defTabSz="457200" fontAlgn="auto">
              <a:spcBef>
                <a:spcPts val="0"/>
              </a:spcBef>
              <a:spcAft>
                <a:spcPts val="0"/>
              </a:spcAft>
              <a:defRPr/>
            </a:pPr>
            <a:r>
              <a:rPr lang="en-GB" sz="2800" b="1">
                <a:solidFill>
                  <a:srgbClr val="00AE9E"/>
                </a:solidFill>
                <a:latin typeface="Franklin Gothic Book"/>
                <a:ea typeface="Lato"/>
                <a:cs typeface="Lato"/>
              </a:rPr>
              <a:t>Going forward</a:t>
            </a:r>
            <a:r>
              <a:rPr lang="en-GB" sz="2800" b="1" noProof="0">
                <a:solidFill>
                  <a:srgbClr val="00AE9E"/>
                </a:solidFill>
                <a:latin typeface="Franklin Gothic Book"/>
                <a:ea typeface="Lato"/>
                <a:cs typeface="Lato"/>
              </a:rPr>
              <a:t> – what can independent evaluation do?</a:t>
            </a:r>
            <a:endParaRPr lang="en-US" sz="2800" b="1" i="0" u="none" strike="noStrike" kern="1200" cap="none" spc="0" normalizeH="0" baseline="0" noProof="0">
              <a:ln>
                <a:noFill/>
              </a:ln>
              <a:solidFill>
                <a:srgbClr val="00AE9E"/>
              </a:solidFill>
              <a:effectLst/>
              <a:uLnTx/>
              <a:uFillTx/>
              <a:latin typeface="Franklin Gothic Book"/>
              <a:ea typeface="Lato"/>
              <a:cs typeface="Lato"/>
            </a:endParaRPr>
          </a:p>
        </p:txBody>
      </p:sp>
    </p:spTree>
    <p:extLst>
      <p:ext uri="{BB962C8B-B14F-4D97-AF65-F5344CB8AC3E}">
        <p14:creationId xmlns:p14="http://schemas.microsoft.com/office/powerpoint/2010/main" val="35999522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Presentations+template">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Custom 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sz="1800" dirty="0">
            <a:solidFill>
              <a:schemeClr val="accent6"/>
            </a:solidFill>
            <a:latin typeface="+mn-lt"/>
          </a:defRPr>
        </a:defPPr>
      </a:lstStyle>
    </a:txDef>
  </a:objectDefaults>
  <a:extraClrSchemeLst/>
</a:theme>
</file>

<file path=ppt/theme/theme2.xml><?xml version="1.0" encoding="utf-8"?>
<a:theme xmlns:a="http://schemas.openxmlformats.org/drawingml/2006/main" name="1_template-english-4.3">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Title and section slides">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Presentations+template">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Custom 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sz="1800" dirty="0">
            <a:solidFill>
              <a:schemeClr val="accent6"/>
            </a:solidFill>
            <a:latin typeface="+mn-lt"/>
          </a:defRPr>
        </a:defPPr>
      </a:lstStyle>
    </a:txDef>
  </a:objectDefaults>
  <a:extraClrSchemeLst/>
</a:theme>
</file>

<file path=ppt/theme/theme6.xml><?xml version="1.0" encoding="utf-8"?>
<a:theme xmlns:a="http://schemas.openxmlformats.org/drawingml/2006/main" name="1_Title and section slides">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66D47FB4CFF74C9C46771490DF9B76" ma:contentTypeVersion="19" ma:contentTypeDescription="Create a new document." ma:contentTypeScope="" ma:versionID="8e5cc36193a631e9f45b142aeb0ac24e">
  <xsd:schema xmlns:xsd="http://www.w3.org/2001/XMLSchema" xmlns:xs="http://www.w3.org/2001/XMLSchema" xmlns:p="http://schemas.microsoft.com/office/2006/metadata/properties" xmlns:ns2="25e78811-d206-4c12-985f-79298629a0ab" xmlns:ns3="782978e8-6889-4a99-ae0d-73a216d7e4ab" xmlns:ns4="ac0f2cb4-908e-41c7-976c-eb68511c53aa" targetNamespace="http://schemas.microsoft.com/office/2006/metadata/properties" ma:root="true" ma:fieldsID="6adbaba78ca93811763a71344021326b" ns2:_="" ns3:_="" ns4:_="">
    <xsd:import namespace="25e78811-d206-4c12-985f-79298629a0ab"/>
    <xsd:import namespace="782978e8-6889-4a99-ae0d-73a216d7e4ab"/>
    <xsd:import namespace="ac0f2cb4-908e-41c7-976c-eb68511c53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CR" minOccurs="0"/>
                <xsd:element ref="ns3:MediaServiceLocation" minOccurs="0"/>
                <xsd:element ref="ns3:MediaServiceObjectDetectorVersions" minOccurs="0"/>
                <xsd:element ref="ns3:Link"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e78811-d206-4c12-985f-79298629a0a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2978e8-6889-4a99-ae0d-73a216d7e4a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dd5f4a5-f25a-477f-9e2f-199529010064"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Link" ma:index="25"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0f2cb4-908e-41c7-976c-eb68511c53a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106ca5f-b453-4f8d-9f60-e0f44b4a5c1a}" ma:internalName="TaxCatchAll" ma:showField="CatchAllData" ma:web="25e78811-d206-4c12-985f-79298629a0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sisl xmlns:xsd="http://www.w3.org/2001/XMLSchema" xmlns:xsi="http://www.w3.org/2001/XMLSchema-instance" xmlns="http://www.boldonjames.com/2008/01/sie/internal/label" sislVersion="0" policy="1d45786f-a737-4735-8af6-df12fb6939a2" origin="userSelected">
  <element uid="id_classification_generalbusiness" value=""/>
  <element uid="214105f6-acd4-485a-afa0-a0b988f7534c" value=""/>
</sisl>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782978e8-6889-4a99-ae0d-73a216d7e4ab">
      <Terms xmlns="http://schemas.microsoft.com/office/infopath/2007/PartnerControls"/>
    </lcf76f155ced4ddcb4097134ff3c332f>
    <Link xmlns="782978e8-6889-4a99-ae0d-73a216d7e4ab">
      <Url xsi:nil="true"/>
      <Description xsi:nil="true"/>
    </Link>
    <TaxCatchAll xmlns="ac0f2cb4-908e-41c7-976c-eb68511c53aa" xsi:nil="true"/>
  </documentManagement>
</p:properties>
</file>

<file path=customXml/itemProps1.xml><?xml version="1.0" encoding="utf-8"?>
<ds:datastoreItem xmlns:ds="http://schemas.openxmlformats.org/officeDocument/2006/customXml" ds:itemID="{8CE8A8CD-AD41-4981-A400-293BCF3B304F}">
  <ds:schemaRefs>
    <ds:schemaRef ds:uri="http://schemas.microsoft.com/sharepoint/v3/contenttype/forms"/>
  </ds:schemaRefs>
</ds:datastoreItem>
</file>

<file path=customXml/itemProps2.xml><?xml version="1.0" encoding="utf-8"?>
<ds:datastoreItem xmlns:ds="http://schemas.openxmlformats.org/officeDocument/2006/customXml" ds:itemID="{A8E1035D-8C4F-4CF7-AA0E-1195919A5F99}">
  <ds:schemaRefs>
    <ds:schemaRef ds:uri="25e78811-d206-4c12-985f-79298629a0ab"/>
    <ds:schemaRef ds:uri="782978e8-6889-4a99-ae0d-73a216d7e4ab"/>
    <ds:schemaRef ds:uri="ac0f2cb4-908e-41c7-976c-eb68511c53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7FBF601-12B6-4D2A-B62A-439CA22B1E21}">
  <ds:schemaRefs>
    <ds:schemaRef ds:uri="http://www.boldonjames.com/2008/01/sie/internal/label"/>
    <ds:schemaRef ds:uri="http://www.w3.org/2001/XMLSchema"/>
  </ds:schemaRefs>
</ds:datastoreItem>
</file>

<file path=customXml/itemProps4.xml><?xml version="1.0" encoding="utf-8"?>
<ds:datastoreItem xmlns:ds="http://schemas.openxmlformats.org/officeDocument/2006/customXml" ds:itemID="{E23C1CAC-2D78-4644-817D-19FB55167C28}">
  <ds:schemaRefs>
    <ds:schemaRef ds:uri="http://schemas.microsoft.com/office/infopath/2007/PartnerControls"/>
    <ds:schemaRef ds:uri="http://purl.org/dc/elements/1.1/"/>
    <ds:schemaRef ds:uri="http://purl.org/dc/dcmitype/"/>
    <ds:schemaRef ds:uri="ac0f2cb4-908e-41c7-976c-eb68511c53aa"/>
    <ds:schemaRef ds:uri="http://schemas.openxmlformats.org/package/2006/metadata/core-properties"/>
    <ds:schemaRef ds:uri="http://schemas.microsoft.com/office/2006/documentManagement/types"/>
    <ds:schemaRef ds:uri="http://www.w3.org/XML/1998/namespace"/>
    <ds:schemaRef ds:uri="782978e8-6889-4a99-ae0d-73a216d7e4ab"/>
    <ds:schemaRef ds:uri="25e78811-d206-4c12-985f-79298629a0ab"/>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1cb350ab-c2fd-4b20-a9d9-41f8e7e93f2e}" enabled="1" method="Standard" siteId="{172f4752-6874-4876-bad5-e6d61f991171}" removed="0"/>
</clbl:labelList>
</file>

<file path=docProps/app.xml><?xml version="1.0" encoding="utf-8"?>
<Properties xmlns="http://schemas.openxmlformats.org/officeDocument/2006/extended-properties" xmlns:vt="http://schemas.openxmlformats.org/officeDocument/2006/docPropsVTypes">
  <Template>Presentations+template</Template>
  <TotalTime>0</TotalTime>
  <Words>733</Words>
  <Application>Microsoft Office PowerPoint</Application>
  <PresentationFormat>Widescreen</PresentationFormat>
  <Paragraphs>142</Paragraphs>
  <Slides>12</Slides>
  <Notes>10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12</vt:i4>
      </vt:variant>
    </vt:vector>
  </HeadingPairs>
  <TitlesOfParts>
    <vt:vector size="25" baseType="lpstr">
      <vt:lpstr>ＭＳ Ｐゴシック</vt:lpstr>
      <vt:lpstr>Aptos</vt:lpstr>
      <vt:lpstr>Arial</vt:lpstr>
      <vt:lpstr>Bodoni MT</vt:lpstr>
      <vt:lpstr>Franklin Gothic Book</vt:lpstr>
      <vt:lpstr>Franklin Gothic Demi</vt:lpstr>
      <vt:lpstr>Franklin Gothic Medium</vt:lpstr>
      <vt:lpstr>Presentations+template</vt:lpstr>
      <vt:lpstr>1_template-english-4.3</vt:lpstr>
      <vt:lpstr>Title and section slides</vt:lpstr>
      <vt:lpstr>Custom Design</vt:lpstr>
      <vt:lpstr>1_Presentations+template</vt:lpstr>
      <vt:lpstr>1_Title and section slides</vt:lpstr>
      <vt:lpstr>Together?.... at the Climate-Crisis Crossroads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Evaluating Impact at the Climate-Crisis Crossroads </vt:lpstr>
    </vt:vector>
  </TitlesOfParts>
  <Company>EBRD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EBRD</dc:title>
  <dc:creator>Dillon, Robert</dc:creator>
  <cp:keywords>[EBRD/OFFICIAL USE]</cp:keywords>
  <cp:lastModifiedBy>El-Wahab, Shireen</cp:lastModifiedBy>
  <cp:revision>5</cp:revision>
  <cp:lastPrinted>2024-10-23T12:33:39Z</cp:lastPrinted>
  <dcterms:created xsi:type="dcterms:W3CDTF">2017-10-12T08:50:33Z</dcterms:created>
  <dcterms:modified xsi:type="dcterms:W3CDTF">2025-03-05T09:49:22Z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e32bc1d9-1701-4e6b-9b12-ed32d432b877</vt:lpwstr>
  </property>
  <property fmtid="{D5CDD505-2E9C-101B-9397-08002B2CF9AE}" pid="3" name="bjSaver">
    <vt:lpwstr>+VyEgiTPZD3qRfLBjwXeeDHgZGrKM6Ez</vt:lpwstr>
  </property>
  <property fmtid="{D5CDD505-2E9C-101B-9397-08002B2CF9AE}" pid="4" name="bjDocumentSecurityLabel">
    <vt:lpwstr>OFFICIAL USE</vt:lpwstr>
  </property>
  <property fmtid="{D5CDD505-2E9C-101B-9397-08002B2CF9AE}" pid="5" name="ContentTypeId">
    <vt:lpwstr>0x0101009A66D47FB4CFF74C9C46771490DF9B76</vt:lpwstr>
  </property>
  <property fmtid="{D5CDD505-2E9C-101B-9397-08002B2CF9AE}" pid="6" name="MSIP_Label_1cb350ab-c2fd-4b20-a9d9-41f8e7e93f2e_Enabled">
    <vt:lpwstr>true</vt:lpwstr>
  </property>
  <property fmtid="{D5CDD505-2E9C-101B-9397-08002B2CF9AE}" pid="7" name="MSIP_Label_1cb350ab-c2fd-4b20-a9d9-41f8e7e93f2e_SetDate">
    <vt:lpwstr>2023-05-04T15:22:31Z</vt:lpwstr>
  </property>
  <property fmtid="{D5CDD505-2E9C-101B-9397-08002B2CF9AE}" pid="8" name="MSIP_Label_1cb350ab-c2fd-4b20-a9d9-41f8e7e93f2e_Method">
    <vt:lpwstr>Standard</vt:lpwstr>
  </property>
  <property fmtid="{D5CDD505-2E9C-101B-9397-08002B2CF9AE}" pid="9" name="MSIP_Label_1cb350ab-c2fd-4b20-a9d9-41f8e7e93f2e_Name">
    <vt:lpwstr>OFFICIAL USE</vt:lpwstr>
  </property>
  <property fmtid="{D5CDD505-2E9C-101B-9397-08002B2CF9AE}" pid="10" name="MSIP_Label_1cb350ab-c2fd-4b20-a9d9-41f8e7e93f2e_SiteId">
    <vt:lpwstr>172f4752-6874-4876-bad5-e6d61f991171</vt:lpwstr>
  </property>
  <property fmtid="{D5CDD505-2E9C-101B-9397-08002B2CF9AE}" pid="11" name="MSIP_Label_1cb350ab-c2fd-4b20-a9d9-41f8e7e93f2e_ActionId">
    <vt:lpwstr>62808a60-6965-47b1-9e2e-e23dda919454</vt:lpwstr>
  </property>
  <property fmtid="{D5CDD505-2E9C-101B-9397-08002B2CF9AE}" pid="12" name="MSIP_Label_1cb350ab-c2fd-4b20-a9d9-41f8e7e93f2e_ContentBits">
    <vt:lpwstr>0</vt:lpwstr>
  </property>
  <property fmtid="{D5CDD505-2E9C-101B-9397-08002B2CF9AE}" pid="13" name="MediaServiceImageTags">
    <vt:lpwstr/>
  </property>
  <property fmtid="{D5CDD505-2E9C-101B-9397-08002B2CF9AE}" pid="14" name="bjClsUserRVM">
    <vt:lpwstr>[]</vt:lpwstr>
  </property>
  <property fmtid="{D5CDD505-2E9C-101B-9397-08002B2CF9AE}" pid="15" name="bjDocumentLabelXML">
    <vt:lpwstr>&lt;?xml version="1.0" encoding="us-ascii"?&gt;&lt;sisl xmlns:xsd="http://www.w3.org/2001/XMLSchema" xmlns:xsi="http://www.w3.org/2001/XMLSchema-instance" sislVersion="0" policy="1d45786f-a737-4735-8af6-df12fb6939a2" origin="userSelected" xmlns="http://www.boldonj</vt:lpwstr>
  </property>
  <property fmtid="{D5CDD505-2E9C-101B-9397-08002B2CF9AE}" pid="16" name="bjDocumentLabelXML-0">
    <vt:lpwstr>ames.com/2008/01/sie/internal/label"&gt;&lt;element uid="id_classification_generalbusiness" value="" /&gt;&lt;element uid="214105f6-acd4-485a-afa0-a0b988f7534c" value="" /&gt;&lt;/sisl&gt;</vt:lpwstr>
  </property>
  <property fmtid="{D5CDD505-2E9C-101B-9397-08002B2CF9AE}" pid="17" name="j58bd6c1a5e04739961ec993afce87a7">
    <vt:lpwstr/>
  </property>
  <property fmtid="{D5CDD505-2E9C-101B-9397-08002B2CF9AE}" pid="18" name="Record_x0020_Status">
    <vt:lpwstr/>
  </property>
  <property fmtid="{D5CDD505-2E9C-101B-9397-08002B2CF9AE}" pid="19" name="Record Status">
    <vt:lpwstr/>
  </property>
</Properties>
</file>