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1"/>
  </p:notesMasterIdLst>
  <p:sldIdLst>
    <p:sldId id="258" r:id="rId3"/>
    <p:sldId id="262" r:id="rId4"/>
    <p:sldId id="6246" r:id="rId5"/>
    <p:sldId id="6319" r:id="rId6"/>
    <p:sldId id="6320" r:id="rId7"/>
    <p:sldId id="6321" r:id="rId8"/>
    <p:sldId id="6322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50B656-EE6E-DA44-5AFB-90EB56729854}" name="Virginia Ziulu" initials="VZ" userId="S::vziulu@ifc.org::e15c72e4-b657-429e-bd86-190574507c48" providerId="AD"/>
  <p188:author id="{D3663CAF-6FC1-EF7F-EC93-BDF82392FC2E}" name="Harsh Anuj" initials="HA" userId="S::hanuj@worldbank.org::bef42132-e866-41e0-a486-ab200b08c761" providerId="AD"/>
  <p188:author id="{D46DD3C1-2212-FD16-AB17-C9D77CF402D2}" name="Estelle Rosine Raimondo" initials="ERR" userId="S::eraimondo@worldbank.org::e978b4ee-6e7f-41aa-96af-52c299d090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DD7"/>
    <a:srgbClr val="3FBFEA"/>
    <a:srgbClr val="D76213"/>
    <a:srgbClr val="5F6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A0D19-11F4-4A56-8786-3AD58DC7661D}" v="81" dt="2025-03-09T16:16:13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96" autoAdjust="0"/>
  </p:normalViewPr>
  <p:slideViewPr>
    <p:cSldViewPr snapToGrid="0">
      <p:cViewPr varScale="1">
        <p:scale>
          <a:sx n="87" d="100"/>
          <a:sy n="87" d="100"/>
        </p:scale>
        <p:origin x="139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sh Anuj" userId="bef42132-e866-41e0-a486-ab200b08c761" providerId="ADAL" clId="{9032F0B6-39A1-4230-9E60-FC82082B136E}"/>
    <pc:docChg chg="undo custSel addSld delSld modSld sldOrd">
      <pc:chgData name="Harsh Anuj" userId="bef42132-e866-41e0-a486-ab200b08c761" providerId="ADAL" clId="{9032F0B6-39A1-4230-9E60-FC82082B136E}" dt="2024-02-21T13:58:48.821" v="1490" actId="20577"/>
      <pc:docMkLst>
        <pc:docMk/>
      </pc:docMkLst>
      <pc:sldChg chg="modSp mod modNotesTx">
        <pc:chgData name="Harsh Anuj" userId="bef42132-e866-41e0-a486-ab200b08c761" providerId="ADAL" clId="{9032F0B6-39A1-4230-9E60-FC82082B136E}" dt="2024-02-21T13:15:40.060" v="308" actId="6549"/>
        <pc:sldMkLst>
          <pc:docMk/>
          <pc:sldMk cId="3752515548" sldId="258"/>
        </pc:sldMkLst>
      </pc:sldChg>
      <pc:sldChg chg="modSp mod">
        <pc:chgData name="Harsh Anuj" userId="bef42132-e866-41e0-a486-ab200b08c761" providerId="ADAL" clId="{9032F0B6-39A1-4230-9E60-FC82082B136E}" dt="2024-02-20T20:19:51.555" v="64" actId="408"/>
        <pc:sldMkLst>
          <pc:docMk/>
          <pc:sldMk cId="1376287262" sldId="260"/>
        </pc:sldMkLst>
      </pc:sldChg>
      <pc:sldChg chg="modSp del mod modNotesTx">
        <pc:chgData name="Harsh Anuj" userId="bef42132-e866-41e0-a486-ab200b08c761" providerId="ADAL" clId="{9032F0B6-39A1-4230-9E60-FC82082B136E}" dt="2024-02-21T13:24:35.056" v="732" actId="5793"/>
        <pc:sldMkLst>
          <pc:docMk/>
          <pc:sldMk cId="839006110" sldId="262"/>
        </pc:sldMkLst>
      </pc:sldChg>
      <pc:sldChg chg="addSp delSp modSp del mod modNotesTx">
        <pc:chgData name="Harsh Anuj" userId="bef42132-e866-41e0-a486-ab200b08c761" providerId="ADAL" clId="{9032F0B6-39A1-4230-9E60-FC82082B136E}" dt="2024-02-21T13:39:36.487" v="1303" actId="20577"/>
        <pc:sldMkLst>
          <pc:docMk/>
          <pc:sldMk cId="3179924571" sldId="263"/>
        </pc:sldMkLst>
      </pc:sldChg>
      <pc:sldChg chg="ord">
        <pc:chgData name="Harsh Anuj" userId="bef42132-e866-41e0-a486-ab200b08c761" providerId="ADAL" clId="{9032F0B6-39A1-4230-9E60-FC82082B136E}" dt="2024-02-20T21:12:03.616" v="182"/>
        <pc:sldMkLst>
          <pc:docMk/>
          <pc:sldMk cId="719045992" sldId="272"/>
        </pc:sldMkLst>
      </pc:sldChg>
      <pc:sldChg chg="del">
        <pc:chgData name="Harsh Anuj" userId="bef42132-e866-41e0-a486-ab200b08c761" providerId="ADAL" clId="{9032F0B6-39A1-4230-9E60-FC82082B136E}" dt="2024-02-20T21:11:03.735" v="172" actId="47"/>
        <pc:sldMkLst>
          <pc:docMk/>
          <pc:sldMk cId="1641334919" sldId="971"/>
        </pc:sldMkLst>
      </pc:sldChg>
      <pc:sldChg chg="addSp delSp modSp add del mod">
        <pc:chgData name="Harsh Anuj" userId="bef42132-e866-41e0-a486-ab200b08c761" providerId="ADAL" clId="{9032F0B6-39A1-4230-9E60-FC82082B136E}" dt="2024-02-21T13:58:08.556" v="1467"/>
        <pc:sldMkLst>
          <pc:docMk/>
          <pc:sldMk cId="3336439784" sldId="975"/>
        </pc:sldMkLst>
      </pc:sldChg>
      <pc:sldChg chg="del">
        <pc:chgData name="Harsh Anuj" userId="bef42132-e866-41e0-a486-ab200b08c761" providerId="ADAL" clId="{9032F0B6-39A1-4230-9E60-FC82082B136E}" dt="2024-02-20T21:11:25.681" v="178" actId="47"/>
        <pc:sldMkLst>
          <pc:docMk/>
          <pc:sldMk cId="3429821952" sldId="988"/>
        </pc:sldMkLst>
      </pc:sldChg>
      <pc:sldChg chg="del">
        <pc:chgData name="Harsh Anuj" userId="bef42132-e866-41e0-a486-ab200b08c761" providerId="ADAL" clId="{9032F0B6-39A1-4230-9E60-FC82082B136E}" dt="2024-02-20T21:11:27.463" v="179" actId="47"/>
        <pc:sldMkLst>
          <pc:docMk/>
          <pc:sldMk cId="2138328472" sldId="989"/>
        </pc:sldMkLst>
      </pc:sldChg>
      <pc:sldChg chg="del">
        <pc:chgData name="Harsh Anuj" userId="bef42132-e866-41e0-a486-ab200b08c761" providerId="ADAL" clId="{9032F0B6-39A1-4230-9E60-FC82082B136E}" dt="2024-02-20T21:10:34.725" v="166" actId="47"/>
        <pc:sldMkLst>
          <pc:docMk/>
          <pc:sldMk cId="2010972123" sldId="2302"/>
        </pc:sldMkLst>
      </pc:sldChg>
      <pc:sldChg chg="add del mod modShow modNotesTx">
        <pc:chgData name="Harsh Anuj" userId="bef42132-e866-41e0-a486-ab200b08c761" providerId="ADAL" clId="{9032F0B6-39A1-4230-9E60-FC82082B136E}" dt="2024-02-21T13:44:32.393" v="1306" actId="729"/>
        <pc:sldMkLst>
          <pc:docMk/>
          <pc:sldMk cId="1355640663" sldId="6246"/>
        </pc:sldMkLst>
      </pc:sldChg>
      <pc:sldChg chg="modSp mod ord modNotesTx">
        <pc:chgData name="Harsh Anuj" userId="bef42132-e866-41e0-a486-ab200b08c761" providerId="ADAL" clId="{9032F0B6-39A1-4230-9E60-FC82082B136E}" dt="2024-02-21T13:26:01.646" v="842" actId="20577"/>
        <pc:sldMkLst>
          <pc:docMk/>
          <pc:sldMk cId="897059144" sldId="6247"/>
        </pc:sldMkLst>
      </pc:sldChg>
      <pc:sldChg chg="add del mod modShow">
        <pc:chgData name="Harsh Anuj" userId="bef42132-e866-41e0-a486-ab200b08c761" providerId="ADAL" clId="{9032F0B6-39A1-4230-9E60-FC82082B136E}" dt="2024-02-21T13:39:11.154" v="1232" actId="729"/>
        <pc:sldMkLst>
          <pc:docMk/>
          <pc:sldMk cId="753007276" sldId="6248"/>
        </pc:sldMkLst>
      </pc:sldChg>
      <pc:sldChg chg="del">
        <pc:chgData name="Harsh Anuj" userId="bef42132-e866-41e0-a486-ab200b08c761" providerId="ADAL" clId="{9032F0B6-39A1-4230-9E60-FC82082B136E}" dt="2024-02-20T21:11:00.419" v="171" actId="47"/>
        <pc:sldMkLst>
          <pc:docMk/>
          <pc:sldMk cId="2412556562" sldId="6250"/>
        </pc:sldMkLst>
      </pc:sldChg>
      <pc:sldChg chg="del">
        <pc:chgData name="Harsh Anuj" userId="bef42132-e866-41e0-a486-ab200b08c761" providerId="ADAL" clId="{9032F0B6-39A1-4230-9E60-FC82082B136E}" dt="2024-02-20T21:11:23.510" v="177" actId="47"/>
        <pc:sldMkLst>
          <pc:docMk/>
          <pc:sldMk cId="1806774809" sldId="6257"/>
        </pc:sldMkLst>
      </pc:sldChg>
      <pc:sldChg chg="addSp modSp del mod modNotesTx">
        <pc:chgData name="Harsh Anuj" userId="bef42132-e866-41e0-a486-ab200b08c761" providerId="ADAL" clId="{9032F0B6-39A1-4230-9E60-FC82082B136E}" dt="2024-02-21T13:21:34.017" v="696" actId="47"/>
        <pc:sldMkLst>
          <pc:docMk/>
          <pc:sldMk cId="688404157" sldId="6281"/>
        </pc:sldMkLst>
      </pc:sldChg>
      <pc:sldChg chg="del">
        <pc:chgData name="Harsh Anuj" userId="bef42132-e866-41e0-a486-ab200b08c761" providerId="ADAL" clId="{9032F0B6-39A1-4230-9E60-FC82082B136E}" dt="2024-02-20T21:10:37" v="167" actId="47"/>
        <pc:sldMkLst>
          <pc:docMk/>
          <pc:sldMk cId="1421607212" sldId="6286"/>
        </pc:sldMkLst>
      </pc:sldChg>
      <pc:sldChg chg="del">
        <pc:chgData name="Harsh Anuj" userId="bef42132-e866-41e0-a486-ab200b08c761" providerId="ADAL" clId="{9032F0B6-39A1-4230-9E60-FC82082B136E}" dt="2024-02-20T20:19:59.964" v="66" actId="47"/>
        <pc:sldMkLst>
          <pc:docMk/>
          <pc:sldMk cId="1097222530" sldId="6291"/>
        </pc:sldMkLst>
      </pc:sldChg>
      <pc:sldChg chg="modSp mod modNotesTx">
        <pc:chgData name="Harsh Anuj" userId="bef42132-e866-41e0-a486-ab200b08c761" providerId="ADAL" clId="{9032F0B6-39A1-4230-9E60-FC82082B136E}" dt="2024-02-21T13:57:35.368" v="1465" actId="20577"/>
        <pc:sldMkLst>
          <pc:docMk/>
          <pc:sldMk cId="3664189259" sldId="6306"/>
        </pc:sldMkLst>
      </pc:sldChg>
      <pc:sldChg chg="modSp add del mod ord modShow modNotesTx">
        <pc:chgData name="Harsh Anuj" userId="bef42132-e866-41e0-a486-ab200b08c761" providerId="ADAL" clId="{9032F0B6-39A1-4230-9E60-FC82082B136E}" dt="2024-02-21T13:56:35.944" v="1439" actId="20577"/>
        <pc:sldMkLst>
          <pc:docMk/>
          <pc:sldMk cId="3771221437" sldId="6308"/>
        </pc:sldMkLst>
      </pc:sldChg>
      <pc:sldChg chg="del">
        <pc:chgData name="Harsh Anuj" userId="bef42132-e866-41e0-a486-ab200b08c761" providerId="ADAL" clId="{9032F0B6-39A1-4230-9E60-FC82082B136E}" dt="2024-02-20T20:19:57.454" v="65" actId="47"/>
        <pc:sldMkLst>
          <pc:docMk/>
          <pc:sldMk cId="3418530856" sldId="6310"/>
        </pc:sldMkLst>
      </pc:sldChg>
      <pc:sldChg chg="del">
        <pc:chgData name="Harsh Anuj" userId="bef42132-e866-41e0-a486-ab200b08c761" providerId="ADAL" clId="{9032F0B6-39A1-4230-9E60-FC82082B136E}" dt="2024-02-20T21:11:09.566" v="173" actId="47"/>
        <pc:sldMkLst>
          <pc:docMk/>
          <pc:sldMk cId="1271298033" sldId="6314"/>
        </pc:sldMkLst>
      </pc:sldChg>
      <pc:sldChg chg="modNotesTx">
        <pc:chgData name="Harsh Anuj" userId="bef42132-e866-41e0-a486-ab200b08c761" providerId="ADAL" clId="{9032F0B6-39A1-4230-9E60-FC82082B136E}" dt="2024-02-21T13:58:48.821" v="1490" actId="20577"/>
        <pc:sldMkLst>
          <pc:docMk/>
          <pc:sldMk cId="428627256" sldId="6316"/>
        </pc:sldMkLst>
      </pc:sldChg>
      <pc:sldMasterChg chg="addSldLayout delSldLayout">
        <pc:chgData name="Harsh Anuj" userId="bef42132-e866-41e0-a486-ab200b08c761" providerId="ADAL" clId="{9032F0B6-39A1-4230-9E60-FC82082B136E}" dt="2024-02-21T13:27:23.499" v="996" actId="47"/>
        <pc:sldMasterMkLst>
          <pc:docMk/>
          <pc:sldMasterMk cId="3222735426" sldId="2147483648"/>
        </pc:sldMasterMkLst>
        <pc:sldLayoutChg chg="add del">
          <pc:chgData name="Harsh Anuj" userId="bef42132-e866-41e0-a486-ab200b08c761" providerId="ADAL" clId="{9032F0B6-39A1-4230-9E60-FC82082B136E}" dt="2024-02-21T13:27:23.499" v="996" actId="47"/>
          <pc:sldLayoutMkLst>
            <pc:docMk/>
            <pc:sldMasterMk cId="3222735426" sldId="2147483648"/>
            <pc:sldLayoutMk cId="319377756" sldId="2147483661"/>
          </pc:sldLayoutMkLst>
        </pc:sldLayoutChg>
        <pc:sldLayoutChg chg="del">
          <pc:chgData name="Harsh Anuj" userId="bef42132-e866-41e0-a486-ab200b08c761" providerId="ADAL" clId="{9032F0B6-39A1-4230-9E60-FC82082B136E}" dt="2024-02-20T21:10:34.725" v="166" actId="47"/>
          <pc:sldLayoutMkLst>
            <pc:docMk/>
            <pc:sldMasterMk cId="3222735426" sldId="2147483648"/>
            <pc:sldLayoutMk cId="2929945916" sldId="2147483678"/>
          </pc:sldLayoutMkLst>
        </pc:sldLayoutChg>
      </pc:sldMasterChg>
    </pc:docChg>
  </pc:docChgLst>
  <pc:docChgLst>
    <pc:chgData name="Harsh Anuj" userId="bef42132-e866-41e0-a486-ab200b08c761" providerId="ADAL" clId="{6DDA0D19-11F4-4A56-8786-3AD58DC7661D}"/>
    <pc:docChg chg="undo redo custSel addSld delSld modSld sldOrd">
      <pc:chgData name="Harsh Anuj" userId="bef42132-e866-41e0-a486-ab200b08c761" providerId="ADAL" clId="{6DDA0D19-11F4-4A56-8786-3AD58DC7661D}" dt="2025-03-09T16:18:20.079" v="7908" actId="692"/>
      <pc:docMkLst>
        <pc:docMk/>
      </pc:docMkLst>
      <pc:sldChg chg="addSp delSp modSp mod modNotesTx">
        <pc:chgData name="Harsh Anuj" userId="bef42132-e866-41e0-a486-ab200b08c761" providerId="ADAL" clId="{6DDA0D19-11F4-4A56-8786-3AD58DC7661D}" dt="2025-02-26T16:17:29.639" v="6077" actId="6549"/>
        <pc:sldMkLst>
          <pc:docMk/>
          <pc:sldMk cId="3752515548" sldId="258"/>
        </pc:sldMkLst>
        <pc:spChg chg="mod">
          <ac:chgData name="Harsh Anuj" userId="bef42132-e866-41e0-a486-ab200b08c761" providerId="ADAL" clId="{6DDA0D19-11F4-4A56-8786-3AD58DC7661D}" dt="2025-02-25T20:25:13.959" v="4496" actId="1037"/>
          <ac:spMkLst>
            <pc:docMk/>
            <pc:sldMk cId="3752515548" sldId="258"/>
            <ac:spMk id="3" creationId="{3A879968-A7FC-56CE-AE48-0FE1276A5719}"/>
          </ac:spMkLst>
        </pc:spChg>
        <pc:spChg chg="mod">
          <ac:chgData name="Harsh Anuj" userId="bef42132-e866-41e0-a486-ab200b08c761" providerId="ADAL" clId="{6DDA0D19-11F4-4A56-8786-3AD58DC7661D}" dt="2025-02-26T16:01:21.547" v="5375" actId="12789"/>
          <ac:spMkLst>
            <pc:docMk/>
            <pc:sldMk cId="3752515548" sldId="258"/>
            <ac:spMk id="4" creationId="{2A12B1E1-D638-EF7E-7489-1BC9389C5032}"/>
          </ac:spMkLst>
        </pc:spChg>
        <pc:spChg chg="mod">
          <ac:chgData name="Harsh Anuj" userId="bef42132-e866-41e0-a486-ab200b08c761" providerId="ADAL" clId="{6DDA0D19-11F4-4A56-8786-3AD58DC7661D}" dt="2025-02-25T20:26:18.463" v="4505" actId="207"/>
          <ac:spMkLst>
            <pc:docMk/>
            <pc:sldMk cId="3752515548" sldId="258"/>
            <ac:spMk id="6" creationId="{F82CE90C-FAD1-854F-D3B6-005A2807F8A3}"/>
          </ac:spMkLst>
        </pc:spChg>
        <pc:picChg chg="mod">
          <ac:chgData name="Harsh Anuj" userId="bef42132-e866-41e0-a486-ab200b08c761" providerId="ADAL" clId="{6DDA0D19-11F4-4A56-8786-3AD58DC7661D}" dt="2025-02-26T16:01:21.547" v="5375" actId="12789"/>
          <ac:picMkLst>
            <pc:docMk/>
            <pc:sldMk cId="3752515548" sldId="258"/>
            <ac:picMk id="5" creationId="{EFCD3645-14AD-B0B0-071C-055FA109172F}"/>
          </ac:picMkLst>
        </pc:picChg>
        <pc:picChg chg="add mod ord">
          <ac:chgData name="Harsh Anuj" userId="bef42132-e866-41e0-a486-ab200b08c761" providerId="ADAL" clId="{6DDA0D19-11F4-4A56-8786-3AD58DC7661D}" dt="2025-02-26T15:48:24.672" v="5219" actId="29295"/>
          <ac:picMkLst>
            <pc:docMk/>
            <pc:sldMk cId="3752515548" sldId="258"/>
            <ac:picMk id="7" creationId="{52CB1435-8584-069C-E421-C9F9FDE8F32C}"/>
          </ac:picMkLst>
        </pc:picChg>
      </pc:sldChg>
      <pc:sldChg chg="addSp delSp modSp mod">
        <pc:chgData name="Harsh Anuj" userId="bef42132-e866-41e0-a486-ab200b08c761" providerId="ADAL" clId="{6DDA0D19-11F4-4A56-8786-3AD58DC7661D}" dt="2025-02-26T15:49:08.096" v="5227" actId="207"/>
        <pc:sldMkLst>
          <pc:docMk/>
          <pc:sldMk cId="1376287262" sldId="260"/>
        </pc:sldMkLst>
        <pc:spChg chg="mod">
          <ac:chgData name="Harsh Anuj" userId="bef42132-e866-41e0-a486-ab200b08c761" providerId="ADAL" clId="{6DDA0D19-11F4-4A56-8786-3AD58DC7661D}" dt="2025-02-26T15:48:57.186" v="5225" actId="207"/>
          <ac:spMkLst>
            <pc:docMk/>
            <pc:sldMk cId="1376287262" sldId="260"/>
            <ac:spMk id="3" creationId="{7113FD9D-38AE-D4CA-7612-8AB8CDDB07D5}"/>
          </ac:spMkLst>
        </pc:spChg>
        <pc:spChg chg="mod">
          <ac:chgData name="Harsh Anuj" userId="bef42132-e866-41e0-a486-ab200b08c761" providerId="ADAL" clId="{6DDA0D19-11F4-4A56-8786-3AD58DC7661D}" dt="2025-02-26T15:48:57.612" v="5226" actId="207"/>
          <ac:spMkLst>
            <pc:docMk/>
            <pc:sldMk cId="1376287262" sldId="260"/>
            <ac:spMk id="6" creationId="{F82CE90C-FAD1-854F-D3B6-005A2807F8A3}"/>
          </ac:spMkLst>
        </pc:spChg>
        <pc:spChg chg="mod">
          <ac:chgData name="Harsh Anuj" userId="bef42132-e866-41e0-a486-ab200b08c761" providerId="ADAL" clId="{6DDA0D19-11F4-4A56-8786-3AD58DC7661D}" dt="2025-02-26T15:49:08.096" v="5227" actId="207"/>
          <ac:spMkLst>
            <pc:docMk/>
            <pc:sldMk cId="1376287262" sldId="260"/>
            <ac:spMk id="7" creationId="{AEA0233F-BEC4-4976-0022-28D93EB09E04}"/>
          </ac:spMkLst>
        </pc:spChg>
        <pc:picChg chg="add mod ord">
          <ac:chgData name="Harsh Anuj" userId="bef42132-e866-41e0-a486-ab200b08c761" providerId="ADAL" clId="{6DDA0D19-11F4-4A56-8786-3AD58DC7661D}" dt="2025-02-26T15:48:26.761" v="5220" actId="29295"/>
          <ac:picMkLst>
            <pc:docMk/>
            <pc:sldMk cId="1376287262" sldId="260"/>
            <ac:picMk id="4" creationId="{047486A2-78E1-3F24-B2D6-CC6B254CB537}"/>
          </ac:picMkLst>
        </pc:picChg>
      </pc:sldChg>
      <pc:sldChg chg="delSp modSp del mod">
        <pc:chgData name="Harsh Anuj" userId="bef42132-e866-41e0-a486-ab200b08c761" providerId="ADAL" clId="{6DDA0D19-11F4-4A56-8786-3AD58DC7661D}" dt="2025-02-25T20:25:28.063" v="4497" actId="47"/>
        <pc:sldMkLst>
          <pc:docMk/>
          <pc:sldMk cId="839006110" sldId="262"/>
        </pc:sldMkLst>
      </pc:sldChg>
      <pc:sldChg chg="addSp delSp modSp add mod modNotesTx">
        <pc:chgData name="Harsh Anuj" userId="bef42132-e866-41e0-a486-ab200b08c761" providerId="ADAL" clId="{6DDA0D19-11F4-4A56-8786-3AD58DC7661D}" dt="2025-03-09T16:18:20.079" v="7908" actId="692"/>
        <pc:sldMkLst>
          <pc:docMk/>
          <pc:sldMk cId="4089148628" sldId="262"/>
        </pc:sldMkLst>
        <pc:spChg chg="add mod">
          <ac:chgData name="Harsh Anuj" userId="bef42132-e866-41e0-a486-ab200b08c761" providerId="ADAL" clId="{6DDA0D19-11F4-4A56-8786-3AD58DC7661D}" dt="2025-03-09T16:18:20.079" v="7908" actId="692"/>
          <ac:spMkLst>
            <pc:docMk/>
            <pc:sldMk cId="4089148628" sldId="262"/>
            <ac:spMk id="2" creationId="{C13816C0-81CA-BDF5-0C38-4BFEB9D01117}"/>
          </ac:spMkLst>
        </pc:spChg>
        <pc:spChg chg="add mod">
          <ac:chgData name="Harsh Anuj" userId="bef42132-e866-41e0-a486-ab200b08c761" providerId="ADAL" clId="{6DDA0D19-11F4-4A56-8786-3AD58DC7661D}" dt="2025-02-26T15:19:51.225" v="4962" actId="20577"/>
          <ac:spMkLst>
            <pc:docMk/>
            <pc:sldMk cId="4089148628" sldId="262"/>
            <ac:spMk id="3" creationId="{43013E8C-CA22-CEB4-2FEA-9822BE92A414}"/>
          </ac:spMkLst>
        </pc:spChg>
        <pc:spChg chg="mod">
          <ac:chgData name="Harsh Anuj" userId="bef42132-e866-41e0-a486-ab200b08c761" providerId="ADAL" clId="{6DDA0D19-11F4-4A56-8786-3AD58DC7661D}" dt="2025-02-26T15:20:05.706" v="4994" actId="1035"/>
          <ac:spMkLst>
            <pc:docMk/>
            <pc:sldMk cId="4089148628" sldId="262"/>
            <ac:spMk id="9" creationId="{716E25AE-A621-BA9D-F8D0-313EEA3A5501}"/>
          </ac:spMkLst>
        </pc:spChg>
        <pc:spChg chg="mod">
          <ac:chgData name="Harsh Anuj" userId="bef42132-e866-41e0-a486-ab200b08c761" providerId="ADAL" clId="{6DDA0D19-11F4-4A56-8786-3AD58DC7661D}" dt="2025-02-26T15:20:05.706" v="4994" actId="1035"/>
          <ac:spMkLst>
            <pc:docMk/>
            <pc:sldMk cId="4089148628" sldId="262"/>
            <ac:spMk id="10" creationId="{EEB56CB8-3C40-BA0B-0498-D36CEFC34A53}"/>
          </ac:spMkLst>
        </pc:spChg>
        <pc:spChg chg="mod">
          <ac:chgData name="Harsh Anuj" userId="bef42132-e866-41e0-a486-ab200b08c761" providerId="ADAL" clId="{6DDA0D19-11F4-4A56-8786-3AD58DC7661D}" dt="2025-02-26T15:20:05.706" v="4994" actId="1035"/>
          <ac:spMkLst>
            <pc:docMk/>
            <pc:sldMk cId="4089148628" sldId="262"/>
            <ac:spMk id="12" creationId="{A8620B21-9191-F0BF-7EB2-E56BC5385419}"/>
          </ac:spMkLst>
        </pc:spChg>
        <pc:spChg chg="mod">
          <ac:chgData name="Harsh Anuj" userId="bef42132-e866-41e0-a486-ab200b08c761" providerId="ADAL" clId="{6DDA0D19-11F4-4A56-8786-3AD58DC7661D}" dt="2025-02-26T15:20:05.706" v="4994" actId="1035"/>
          <ac:spMkLst>
            <pc:docMk/>
            <pc:sldMk cId="4089148628" sldId="262"/>
            <ac:spMk id="13" creationId="{64115FFF-FD26-FFA8-1B01-391B56B2CC76}"/>
          </ac:spMkLst>
        </pc:spChg>
        <pc:spChg chg="mod">
          <ac:chgData name="Harsh Anuj" userId="bef42132-e866-41e0-a486-ab200b08c761" providerId="ADAL" clId="{6DDA0D19-11F4-4A56-8786-3AD58DC7661D}" dt="2025-03-03T18:07:33.570" v="6692" actId="207"/>
          <ac:spMkLst>
            <pc:docMk/>
            <pc:sldMk cId="4089148628" sldId="262"/>
            <ac:spMk id="15" creationId="{9E8502EB-877C-2178-30F1-0AFE11C44CC6}"/>
          </ac:spMkLst>
        </pc:spChg>
        <pc:spChg chg="mod">
          <ac:chgData name="Harsh Anuj" userId="bef42132-e866-41e0-a486-ab200b08c761" providerId="ADAL" clId="{6DDA0D19-11F4-4A56-8786-3AD58DC7661D}" dt="2025-02-26T15:20:05.706" v="4994" actId="1035"/>
          <ac:spMkLst>
            <pc:docMk/>
            <pc:sldMk cId="4089148628" sldId="262"/>
            <ac:spMk id="16" creationId="{072C16E9-D6D1-4A05-9600-CD5D32D9C013}"/>
          </ac:spMkLst>
        </pc:spChg>
        <pc:spChg chg="mod">
          <ac:chgData name="Harsh Anuj" userId="bef42132-e866-41e0-a486-ab200b08c761" providerId="ADAL" clId="{6DDA0D19-11F4-4A56-8786-3AD58DC7661D}" dt="2025-02-26T15:20:05.706" v="4994" actId="1035"/>
          <ac:spMkLst>
            <pc:docMk/>
            <pc:sldMk cId="4089148628" sldId="262"/>
            <ac:spMk id="17" creationId="{B7116F09-1AF7-F691-AEE3-7D22E2357AA8}"/>
          </ac:spMkLst>
        </pc:spChg>
        <pc:spChg chg="mod">
          <ac:chgData name="Harsh Anuj" userId="bef42132-e866-41e0-a486-ab200b08c761" providerId="ADAL" clId="{6DDA0D19-11F4-4A56-8786-3AD58DC7661D}" dt="2025-02-26T15:20:05.706" v="4994" actId="1035"/>
          <ac:spMkLst>
            <pc:docMk/>
            <pc:sldMk cId="4089148628" sldId="262"/>
            <ac:spMk id="18" creationId="{8F06FC7F-E69A-4464-0382-D852966A611B}"/>
          </ac:spMkLst>
        </pc:spChg>
        <pc:spChg chg="mod">
          <ac:chgData name="Harsh Anuj" userId="bef42132-e866-41e0-a486-ab200b08c761" providerId="ADAL" clId="{6DDA0D19-11F4-4A56-8786-3AD58DC7661D}" dt="2025-02-26T15:20:36.107" v="5000" actId="20577"/>
          <ac:spMkLst>
            <pc:docMk/>
            <pc:sldMk cId="4089148628" sldId="262"/>
            <ac:spMk id="19" creationId="{C6BF2826-44DF-0621-2C08-FE380ADC3796}"/>
          </ac:spMkLst>
        </pc:spChg>
        <pc:spChg chg="mod">
          <ac:chgData name="Harsh Anuj" userId="bef42132-e866-41e0-a486-ab200b08c761" providerId="ADAL" clId="{6DDA0D19-11F4-4A56-8786-3AD58DC7661D}" dt="2025-02-26T15:20:31.450" v="4998" actId="20577"/>
          <ac:spMkLst>
            <pc:docMk/>
            <pc:sldMk cId="4089148628" sldId="262"/>
            <ac:spMk id="57" creationId="{18A1108C-49A8-AA63-6B86-AE10FBA85E30}"/>
          </ac:spMkLst>
        </pc:spChg>
        <pc:spChg chg="mod">
          <ac:chgData name="Harsh Anuj" userId="bef42132-e866-41e0-a486-ab200b08c761" providerId="ADAL" clId="{6DDA0D19-11F4-4A56-8786-3AD58DC7661D}" dt="2025-02-26T15:20:05.706" v="4994" actId="1035"/>
          <ac:spMkLst>
            <pc:docMk/>
            <pc:sldMk cId="4089148628" sldId="262"/>
            <ac:spMk id="58" creationId="{897A394B-ABBF-378D-8695-8CC9CAA74AFF}"/>
          </ac:spMkLst>
        </pc:spChg>
      </pc:sldChg>
      <pc:sldChg chg="del">
        <pc:chgData name="Harsh Anuj" userId="bef42132-e866-41e0-a486-ab200b08c761" providerId="ADAL" clId="{6DDA0D19-11F4-4A56-8786-3AD58DC7661D}" dt="2025-02-25T20:25:46.250" v="4498" actId="47"/>
        <pc:sldMkLst>
          <pc:docMk/>
          <pc:sldMk cId="3179924571" sldId="263"/>
        </pc:sldMkLst>
      </pc:sldChg>
      <pc:sldChg chg="delSp modSp del mod">
        <pc:chgData name="Harsh Anuj" userId="bef42132-e866-41e0-a486-ab200b08c761" providerId="ADAL" clId="{6DDA0D19-11F4-4A56-8786-3AD58DC7661D}" dt="2025-02-25T20:25:46.250" v="4498" actId="47"/>
        <pc:sldMkLst>
          <pc:docMk/>
          <pc:sldMk cId="719045992" sldId="272"/>
        </pc:sldMkLst>
      </pc:sldChg>
      <pc:sldChg chg="del">
        <pc:chgData name="Harsh Anuj" userId="bef42132-e866-41e0-a486-ab200b08c761" providerId="ADAL" clId="{6DDA0D19-11F4-4A56-8786-3AD58DC7661D}" dt="2025-02-25T20:25:46.250" v="4498" actId="47"/>
        <pc:sldMkLst>
          <pc:docMk/>
          <pc:sldMk cId="1641334919" sldId="971"/>
        </pc:sldMkLst>
      </pc:sldChg>
      <pc:sldChg chg="del">
        <pc:chgData name="Harsh Anuj" userId="bef42132-e866-41e0-a486-ab200b08c761" providerId="ADAL" clId="{6DDA0D19-11F4-4A56-8786-3AD58DC7661D}" dt="2025-02-25T20:25:46.250" v="4498" actId="47"/>
        <pc:sldMkLst>
          <pc:docMk/>
          <pc:sldMk cId="3336439784" sldId="975"/>
        </pc:sldMkLst>
      </pc:sldChg>
      <pc:sldChg chg="del">
        <pc:chgData name="Harsh Anuj" userId="bef42132-e866-41e0-a486-ab200b08c761" providerId="ADAL" clId="{6DDA0D19-11F4-4A56-8786-3AD58DC7661D}" dt="2025-02-25T20:25:46.250" v="4498" actId="47"/>
        <pc:sldMkLst>
          <pc:docMk/>
          <pc:sldMk cId="3230238561" sldId="979"/>
        </pc:sldMkLst>
      </pc:sldChg>
      <pc:sldChg chg="addSp modSp mod ord modShow">
        <pc:chgData name="Harsh Anuj" userId="bef42132-e866-41e0-a486-ab200b08c761" providerId="ADAL" clId="{6DDA0D19-11F4-4A56-8786-3AD58DC7661D}" dt="2025-03-09T16:17:56.840" v="7904" actId="692"/>
        <pc:sldMkLst>
          <pc:docMk/>
          <pc:sldMk cId="1355640663" sldId="6246"/>
        </pc:sldMkLst>
        <pc:spChg chg="mod">
          <ac:chgData name="Harsh Anuj" userId="bef42132-e866-41e0-a486-ab200b08c761" providerId="ADAL" clId="{6DDA0D19-11F4-4A56-8786-3AD58DC7661D}" dt="2025-02-20T18:54:17.815" v="585" actId="6549"/>
          <ac:spMkLst>
            <pc:docMk/>
            <pc:sldMk cId="1355640663" sldId="6246"/>
            <ac:spMk id="2" creationId="{02BEBAFA-6A44-8505-0A4C-E096B0347A1F}"/>
          </ac:spMkLst>
        </pc:spChg>
        <pc:spChg chg="add mod">
          <ac:chgData name="Harsh Anuj" userId="bef42132-e866-41e0-a486-ab200b08c761" providerId="ADAL" clId="{6DDA0D19-11F4-4A56-8786-3AD58DC7661D}" dt="2025-03-09T14:42:50.693" v="7288" actId="14100"/>
          <ac:spMkLst>
            <pc:docMk/>
            <pc:sldMk cId="1355640663" sldId="6246"/>
            <ac:spMk id="3" creationId="{8A9F7832-90D0-2F6F-7C63-85403F27A8A7}"/>
          </ac:spMkLst>
        </pc:spChg>
        <pc:spChg chg="add mod">
          <ac:chgData name="Harsh Anuj" userId="bef42132-e866-41e0-a486-ab200b08c761" providerId="ADAL" clId="{6DDA0D19-11F4-4A56-8786-3AD58DC7661D}" dt="2025-03-09T14:41:56.737" v="7267" actId="692"/>
          <ac:spMkLst>
            <pc:docMk/>
            <pc:sldMk cId="1355640663" sldId="6246"/>
            <ac:spMk id="4" creationId="{51EFF033-5FBE-BD18-5102-6C3F77D35E1F}"/>
          </ac:spMkLst>
        </pc:spChg>
        <pc:spChg chg="add mod">
          <ac:chgData name="Harsh Anuj" userId="bef42132-e866-41e0-a486-ab200b08c761" providerId="ADAL" clId="{6DDA0D19-11F4-4A56-8786-3AD58DC7661D}" dt="2025-03-09T14:42:35.022" v="7287" actId="1038"/>
          <ac:spMkLst>
            <pc:docMk/>
            <pc:sldMk cId="1355640663" sldId="6246"/>
            <ac:spMk id="5" creationId="{6D5207D2-E870-CEA5-BC6C-806351C0741E}"/>
          </ac:spMkLst>
        </pc:spChg>
        <pc:spChg chg="add mod">
          <ac:chgData name="Harsh Anuj" userId="bef42132-e866-41e0-a486-ab200b08c761" providerId="ADAL" clId="{6DDA0D19-11F4-4A56-8786-3AD58DC7661D}" dt="2025-03-09T15:35:16.201" v="7362" actId="14100"/>
          <ac:spMkLst>
            <pc:docMk/>
            <pc:sldMk cId="1355640663" sldId="6246"/>
            <ac:spMk id="6" creationId="{3D105BF3-04B1-CC4D-1EAF-0456CA332838}"/>
          </ac:spMkLst>
        </pc:spChg>
        <pc:spChg chg="add mod">
          <ac:chgData name="Harsh Anuj" userId="bef42132-e866-41e0-a486-ab200b08c761" providerId="ADAL" clId="{6DDA0D19-11F4-4A56-8786-3AD58DC7661D}" dt="2025-03-09T14:43:18.296" v="7313" actId="207"/>
          <ac:spMkLst>
            <pc:docMk/>
            <pc:sldMk cId="1355640663" sldId="6246"/>
            <ac:spMk id="7" creationId="{33F31D02-602B-3DD3-989B-71D88F042C4B}"/>
          </ac:spMkLst>
        </pc:spChg>
        <pc:spChg chg="add mod">
          <ac:chgData name="Harsh Anuj" userId="bef42132-e866-41e0-a486-ab200b08c761" providerId="ADAL" clId="{6DDA0D19-11F4-4A56-8786-3AD58DC7661D}" dt="2025-03-09T14:43:18.296" v="7313" actId="207"/>
          <ac:spMkLst>
            <pc:docMk/>
            <pc:sldMk cId="1355640663" sldId="6246"/>
            <ac:spMk id="8" creationId="{44D3D930-B26B-9B5F-A9D3-D1300083F5E9}"/>
          </ac:spMkLst>
        </pc:spChg>
        <pc:spChg chg="add mod">
          <ac:chgData name="Harsh Anuj" userId="bef42132-e866-41e0-a486-ab200b08c761" providerId="ADAL" clId="{6DDA0D19-11F4-4A56-8786-3AD58DC7661D}" dt="2025-03-09T14:43:18.296" v="7313" actId="207"/>
          <ac:spMkLst>
            <pc:docMk/>
            <pc:sldMk cId="1355640663" sldId="6246"/>
            <ac:spMk id="9" creationId="{CDF76494-8AA2-88D9-639C-C9AE5C3C0CBE}"/>
          </ac:spMkLst>
        </pc:spChg>
        <pc:spChg chg="add mod">
          <ac:chgData name="Harsh Anuj" userId="bef42132-e866-41e0-a486-ab200b08c761" providerId="ADAL" clId="{6DDA0D19-11F4-4A56-8786-3AD58DC7661D}" dt="2025-03-09T15:35:20.994" v="7374" actId="1037"/>
          <ac:spMkLst>
            <pc:docMk/>
            <pc:sldMk cId="1355640663" sldId="6246"/>
            <ac:spMk id="10" creationId="{2F4B158D-F719-068D-57D8-4890DAA6F204}"/>
          </ac:spMkLst>
        </pc:spChg>
        <pc:spChg chg="add mod">
          <ac:chgData name="Harsh Anuj" userId="bef42132-e866-41e0-a486-ab200b08c761" providerId="ADAL" clId="{6DDA0D19-11F4-4A56-8786-3AD58DC7661D}" dt="2025-03-09T16:17:56.840" v="7904" actId="692"/>
          <ac:spMkLst>
            <pc:docMk/>
            <pc:sldMk cId="1355640663" sldId="6246"/>
            <ac:spMk id="11" creationId="{9EB7BA30-D6E1-F99C-2F28-C81AFD873C53}"/>
          </ac:spMkLst>
        </pc:spChg>
        <pc:picChg chg="mod">
          <ac:chgData name="Harsh Anuj" userId="bef42132-e866-41e0-a486-ab200b08c761" providerId="ADAL" clId="{6DDA0D19-11F4-4A56-8786-3AD58DC7661D}" dt="2025-03-09T14:33:24.003" v="7203" actId="1035"/>
          <ac:picMkLst>
            <pc:docMk/>
            <pc:sldMk cId="1355640663" sldId="6246"/>
            <ac:picMk id="1026" creationId="{7314EE18-139C-BC86-7184-5E54FC5B93E0}"/>
          </ac:picMkLst>
        </pc:picChg>
      </pc:sldChg>
      <pc:sldChg chg="del">
        <pc:chgData name="Harsh Anuj" userId="bef42132-e866-41e0-a486-ab200b08c761" providerId="ADAL" clId="{6DDA0D19-11F4-4A56-8786-3AD58DC7661D}" dt="2025-02-25T20:25:46.250" v="4498" actId="47"/>
        <pc:sldMkLst>
          <pc:docMk/>
          <pc:sldMk cId="897059144" sldId="6247"/>
        </pc:sldMkLst>
      </pc:sldChg>
      <pc:sldChg chg="del">
        <pc:chgData name="Harsh Anuj" userId="bef42132-e866-41e0-a486-ab200b08c761" providerId="ADAL" clId="{6DDA0D19-11F4-4A56-8786-3AD58DC7661D}" dt="2025-02-25T20:25:46.250" v="4498" actId="47"/>
        <pc:sldMkLst>
          <pc:docMk/>
          <pc:sldMk cId="753007276" sldId="6248"/>
        </pc:sldMkLst>
      </pc:sldChg>
      <pc:sldChg chg="modSp del mod ord">
        <pc:chgData name="Harsh Anuj" userId="bef42132-e866-41e0-a486-ab200b08c761" providerId="ADAL" clId="{6DDA0D19-11F4-4A56-8786-3AD58DC7661D}" dt="2025-02-26T15:22:11.159" v="5001" actId="47"/>
        <pc:sldMkLst>
          <pc:docMk/>
          <pc:sldMk cId="3664189259" sldId="6306"/>
        </pc:sldMkLst>
      </pc:sldChg>
      <pc:sldChg chg="addSp delSp modSp add del mod ord modNotesTx">
        <pc:chgData name="Harsh Anuj" userId="bef42132-e866-41e0-a486-ab200b08c761" providerId="ADAL" clId="{6DDA0D19-11F4-4A56-8786-3AD58DC7661D}" dt="2025-02-25T20:15:15.800" v="3945" actId="47"/>
        <pc:sldMkLst>
          <pc:docMk/>
          <pc:sldMk cId="3771221437" sldId="6308"/>
        </pc:sldMkLst>
      </pc:sldChg>
      <pc:sldChg chg="del">
        <pc:chgData name="Harsh Anuj" userId="bef42132-e866-41e0-a486-ab200b08c761" providerId="ADAL" clId="{6DDA0D19-11F4-4A56-8786-3AD58DC7661D}" dt="2025-02-25T20:25:46.250" v="4498" actId="47"/>
        <pc:sldMkLst>
          <pc:docMk/>
          <pc:sldMk cId="1271298033" sldId="6314"/>
        </pc:sldMkLst>
      </pc:sldChg>
      <pc:sldChg chg="del">
        <pc:chgData name="Harsh Anuj" userId="bef42132-e866-41e0-a486-ab200b08c761" providerId="ADAL" clId="{6DDA0D19-11F4-4A56-8786-3AD58DC7661D}" dt="2025-02-25T20:25:46.250" v="4498" actId="47"/>
        <pc:sldMkLst>
          <pc:docMk/>
          <pc:sldMk cId="82900030" sldId="6315"/>
        </pc:sldMkLst>
      </pc:sldChg>
      <pc:sldChg chg="del">
        <pc:chgData name="Harsh Anuj" userId="bef42132-e866-41e0-a486-ab200b08c761" providerId="ADAL" clId="{6DDA0D19-11F4-4A56-8786-3AD58DC7661D}" dt="2025-02-25T20:25:46.250" v="4498" actId="47"/>
        <pc:sldMkLst>
          <pc:docMk/>
          <pc:sldMk cId="428627256" sldId="6316"/>
        </pc:sldMkLst>
      </pc:sldChg>
      <pc:sldChg chg="addSp delSp modSp add del mod modNotesTx">
        <pc:chgData name="Harsh Anuj" userId="bef42132-e866-41e0-a486-ab200b08c761" providerId="ADAL" clId="{6DDA0D19-11F4-4A56-8786-3AD58DC7661D}" dt="2025-02-24T20:11:47.988" v="1963" actId="47"/>
        <pc:sldMkLst>
          <pc:docMk/>
          <pc:sldMk cId="4024126252" sldId="6317"/>
        </pc:sldMkLst>
      </pc:sldChg>
      <pc:sldChg chg="addSp delSp modSp add del mod modShow modNotesTx">
        <pc:chgData name="Harsh Anuj" userId="bef42132-e866-41e0-a486-ab200b08c761" providerId="ADAL" clId="{6DDA0D19-11F4-4A56-8786-3AD58DC7661D}" dt="2025-02-26T15:05:02.864" v="4916" actId="47"/>
        <pc:sldMkLst>
          <pc:docMk/>
          <pc:sldMk cId="1315638316" sldId="6318"/>
        </pc:sldMkLst>
      </pc:sldChg>
      <pc:sldChg chg="addSp delSp modSp add mod modNotesTx">
        <pc:chgData name="Harsh Anuj" userId="bef42132-e866-41e0-a486-ab200b08c761" providerId="ADAL" clId="{6DDA0D19-11F4-4A56-8786-3AD58DC7661D}" dt="2025-03-09T16:17:49.354" v="7902" actId="692"/>
        <pc:sldMkLst>
          <pc:docMk/>
          <pc:sldMk cId="771083187" sldId="6319"/>
        </pc:sldMkLst>
        <pc:spChg chg="add mod">
          <ac:chgData name="Harsh Anuj" userId="bef42132-e866-41e0-a486-ab200b08c761" providerId="ADAL" clId="{6DDA0D19-11F4-4A56-8786-3AD58DC7661D}" dt="2025-02-25T20:28:26.726" v="4571" actId="1035"/>
          <ac:spMkLst>
            <pc:docMk/>
            <pc:sldMk cId="771083187" sldId="6319"/>
            <ac:spMk id="4" creationId="{B7AAC928-C972-2C4A-6FCC-093F810C80DF}"/>
          </ac:spMkLst>
        </pc:spChg>
        <pc:spChg chg="add mod">
          <ac:chgData name="Harsh Anuj" userId="bef42132-e866-41e0-a486-ab200b08c761" providerId="ADAL" clId="{6DDA0D19-11F4-4A56-8786-3AD58DC7661D}" dt="2025-03-09T16:17:49.354" v="7902" actId="692"/>
          <ac:spMkLst>
            <pc:docMk/>
            <pc:sldMk cId="771083187" sldId="6319"/>
            <ac:spMk id="5" creationId="{64C7DEFD-79D0-FEC4-CD6C-0A203AC7C7F6}"/>
          </ac:spMkLst>
        </pc:spChg>
        <pc:spChg chg="add mod">
          <ac:chgData name="Harsh Anuj" userId="bef42132-e866-41e0-a486-ab200b08c761" providerId="ADAL" clId="{6DDA0D19-11F4-4A56-8786-3AD58DC7661D}" dt="2025-03-09T15:20:52.421" v="7320" actId="20577"/>
          <ac:spMkLst>
            <pc:docMk/>
            <pc:sldMk cId="771083187" sldId="6319"/>
            <ac:spMk id="12" creationId="{1531A345-D0EC-3050-85B8-D29928E4AD1C}"/>
          </ac:spMkLst>
        </pc:spChg>
        <pc:spChg chg="add mod">
          <ac:chgData name="Harsh Anuj" userId="bef42132-e866-41e0-a486-ab200b08c761" providerId="ADAL" clId="{6DDA0D19-11F4-4A56-8786-3AD58DC7661D}" dt="2025-02-26T15:10:57.262" v="4920" actId="20577"/>
          <ac:spMkLst>
            <pc:docMk/>
            <pc:sldMk cId="771083187" sldId="6319"/>
            <ac:spMk id="18" creationId="{6D357D2B-0441-0A52-0400-98162897D5D1}"/>
          </ac:spMkLst>
        </pc:spChg>
        <pc:spChg chg="add mod">
          <ac:chgData name="Harsh Anuj" userId="bef42132-e866-41e0-a486-ab200b08c761" providerId="ADAL" clId="{6DDA0D19-11F4-4A56-8786-3AD58DC7661D}" dt="2025-02-25T20:29:26.310" v="4638" actId="1037"/>
          <ac:spMkLst>
            <pc:docMk/>
            <pc:sldMk cId="771083187" sldId="6319"/>
            <ac:spMk id="22" creationId="{7FE207B4-9DD5-F4A4-BE85-33084B824477}"/>
          </ac:spMkLst>
        </pc:spChg>
        <pc:spChg chg="add mod">
          <ac:chgData name="Harsh Anuj" userId="bef42132-e866-41e0-a486-ab200b08c761" providerId="ADAL" clId="{6DDA0D19-11F4-4A56-8786-3AD58DC7661D}" dt="2025-02-25T20:30:11.455" v="4709" actId="1035"/>
          <ac:spMkLst>
            <pc:docMk/>
            <pc:sldMk cId="771083187" sldId="6319"/>
            <ac:spMk id="25" creationId="{E1F212AB-915D-EC64-1937-6A05A9C817F9}"/>
          </ac:spMkLst>
        </pc:spChg>
        <pc:spChg chg="add mod">
          <ac:chgData name="Harsh Anuj" userId="bef42132-e866-41e0-a486-ab200b08c761" providerId="ADAL" clId="{6DDA0D19-11F4-4A56-8786-3AD58DC7661D}" dt="2025-02-25T20:30:43.630" v="4856" actId="1035"/>
          <ac:spMkLst>
            <pc:docMk/>
            <pc:sldMk cId="771083187" sldId="6319"/>
            <ac:spMk id="27" creationId="{3147573C-E3CA-0779-33DA-3F349036DA3A}"/>
          </ac:spMkLst>
        </pc:spChg>
        <pc:spChg chg="add mod">
          <ac:chgData name="Harsh Anuj" userId="bef42132-e866-41e0-a486-ab200b08c761" providerId="ADAL" clId="{6DDA0D19-11F4-4A56-8786-3AD58DC7661D}" dt="2025-03-09T15:20:16.328" v="7319" actId="20577"/>
          <ac:spMkLst>
            <pc:docMk/>
            <pc:sldMk cId="771083187" sldId="6319"/>
            <ac:spMk id="29" creationId="{B48E6579-02EB-0E9B-841F-315A6663DEB1}"/>
          </ac:spMkLst>
        </pc:spChg>
        <pc:spChg chg="add mod">
          <ac:chgData name="Harsh Anuj" userId="bef42132-e866-41e0-a486-ab200b08c761" providerId="ADAL" clId="{6DDA0D19-11F4-4A56-8786-3AD58DC7661D}" dt="2025-02-25T20:31:38.266" v="4860" actId="1076"/>
          <ac:spMkLst>
            <pc:docMk/>
            <pc:sldMk cId="771083187" sldId="6319"/>
            <ac:spMk id="34" creationId="{1B66A437-361A-6EAA-44C3-A3E83620A573}"/>
          </ac:spMkLst>
        </pc:spChg>
        <pc:picChg chg="add mod">
          <ac:chgData name="Harsh Anuj" userId="bef42132-e866-41e0-a486-ab200b08c761" providerId="ADAL" clId="{6DDA0D19-11F4-4A56-8786-3AD58DC7661D}" dt="2025-02-25T20:29:39.725" v="4654" actId="552"/>
          <ac:picMkLst>
            <pc:docMk/>
            <pc:sldMk cId="771083187" sldId="6319"/>
            <ac:picMk id="3" creationId="{1E8B2E71-77B2-8C26-04C5-7E44102C86B3}"/>
          </ac:picMkLst>
        </pc:picChg>
        <pc:picChg chg="add mod">
          <ac:chgData name="Harsh Anuj" userId="bef42132-e866-41e0-a486-ab200b08c761" providerId="ADAL" clId="{6DDA0D19-11F4-4A56-8786-3AD58DC7661D}" dt="2025-02-25T20:29:51.595" v="4664" actId="1035"/>
          <ac:picMkLst>
            <pc:docMk/>
            <pc:sldMk cId="771083187" sldId="6319"/>
            <ac:picMk id="8" creationId="{F8964AF2-76A0-63DB-C145-C96FFB529ECF}"/>
          </ac:picMkLst>
        </pc:picChg>
        <pc:picChg chg="add mod">
          <ac:chgData name="Harsh Anuj" userId="bef42132-e866-41e0-a486-ab200b08c761" providerId="ADAL" clId="{6DDA0D19-11F4-4A56-8786-3AD58DC7661D}" dt="2025-03-09T15:44:24.976" v="7377" actId="1076"/>
          <ac:picMkLst>
            <pc:docMk/>
            <pc:sldMk cId="771083187" sldId="6319"/>
            <ac:picMk id="16" creationId="{FE2D481D-4EE0-F943-02E8-8A0436DB7892}"/>
          </ac:picMkLst>
        </pc:picChg>
        <pc:picChg chg="add mod">
          <ac:chgData name="Harsh Anuj" userId="bef42132-e866-41e0-a486-ab200b08c761" providerId="ADAL" clId="{6DDA0D19-11F4-4A56-8786-3AD58DC7661D}" dt="2025-02-25T20:29:39.725" v="4654" actId="552"/>
          <ac:picMkLst>
            <pc:docMk/>
            <pc:sldMk cId="771083187" sldId="6319"/>
            <ac:picMk id="20" creationId="{06A6967A-1DC5-D453-9352-A025161B7608}"/>
          </ac:picMkLst>
        </pc:picChg>
        <pc:picChg chg="add mod">
          <ac:chgData name="Harsh Anuj" userId="bef42132-e866-41e0-a486-ab200b08c761" providerId="ADAL" clId="{6DDA0D19-11F4-4A56-8786-3AD58DC7661D}" dt="2025-02-25T20:30:11.455" v="4709" actId="1035"/>
          <ac:picMkLst>
            <pc:docMk/>
            <pc:sldMk cId="771083187" sldId="6319"/>
            <ac:picMk id="24" creationId="{AA05BD52-E63C-1677-0D49-C2B6E8D94FF0}"/>
          </ac:picMkLst>
        </pc:picChg>
        <pc:picChg chg="add mod">
          <ac:chgData name="Harsh Anuj" userId="bef42132-e866-41e0-a486-ab200b08c761" providerId="ADAL" clId="{6DDA0D19-11F4-4A56-8786-3AD58DC7661D}" dt="2025-02-25T20:30:37.556" v="4855" actId="1035"/>
          <ac:picMkLst>
            <pc:docMk/>
            <pc:sldMk cId="771083187" sldId="6319"/>
            <ac:picMk id="26" creationId="{2E38A088-4B25-7DEA-A8D5-725927840979}"/>
          </ac:picMkLst>
        </pc:picChg>
        <pc:picChg chg="add mod">
          <ac:chgData name="Harsh Anuj" userId="bef42132-e866-41e0-a486-ab200b08c761" providerId="ADAL" clId="{6DDA0D19-11F4-4A56-8786-3AD58DC7661D}" dt="2025-02-25T20:31:20.881" v="4858" actId="1076"/>
          <ac:picMkLst>
            <pc:docMk/>
            <pc:sldMk cId="771083187" sldId="6319"/>
            <ac:picMk id="31" creationId="{5157A390-17B3-E17B-B9E0-6F99922851BB}"/>
          </ac:picMkLst>
        </pc:picChg>
        <pc:picChg chg="add mod">
          <ac:chgData name="Harsh Anuj" userId="bef42132-e866-41e0-a486-ab200b08c761" providerId="ADAL" clId="{6DDA0D19-11F4-4A56-8786-3AD58DC7661D}" dt="2025-02-25T20:31:38.266" v="4860" actId="1076"/>
          <ac:picMkLst>
            <pc:docMk/>
            <pc:sldMk cId="771083187" sldId="6319"/>
            <ac:picMk id="32" creationId="{AC5CF46C-8A07-75FA-612D-D685F3D42958}"/>
          </ac:picMkLst>
        </pc:picChg>
      </pc:sldChg>
      <pc:sldChg chg="addSp delSp modSp new mod">
        <pc:chgData name="Harsh Anuj" userId="bef42132-e866-41e0-a486-ab200b08c761" providerId="ADAL" clId="{6DDA0D19-11F4-4A56-8786-3AD58DC7661D}" dt="2025-03-09T16:17:43.309" v="7900" actId="692"/>
        <pc:sldMkLst>
          <pc:docMk/>
          <pc:sldMk cId="1411024250" sldId="6320"/>
        </pc:sldMkLst>
        <pc:spChg chg="add mod">
          <ac:chgData name="Harsh Anuj" userId="bef42132-e866-41e0-a486-ab200b08c761" providerId="ADAL" clId="{6DDA0D19-11F4-4A56-8786-3AD58DC7661D}" dt="2025-02-26T15:41:23.004" v="5103" actId="20577"/>
          <ac:spMkLst>
            <pc:docMk/>
            <pc:sldMk cId="1411024250" sldId="6320"/>
            <ac:spMk id="2" creationId="{39B260B1-8A27-C98C-1F84-7611A194BCC2}"/>
          </ac:spMkLst>
        </pc:spChg>
        <pc:spChg chg="add del mod">
          <ac:chgData name="Harsh Anuj" userId="bef42132-e866-41e0-a486-ab200b08c761" providerId="ADAL" clId="{6DDA0D19-11F4-4A56-8786-3AD58DC7661D}" dt="2025-03-09T16:17:16.520" v="7855" actId="478"/>
          <ac:spMkLst>
            <pc:docMk/>
            <pc:sldMk cId="1411024250" sldId="6320"/>
            <ac:spMk id="3" creationId="{A7D319E6-99DA-CFB6-ECF2-800A7610631F}"/>
          </ac:spMkLst>
        </pc:spChg>
        <pc:spChg chg="add mod">
          <ac:chgData name="Harsh Anuj" userId="bef42132-e866-41e0-a486-ab200b08c761" providerId="ADAL" clId="{6DDA0D19-11F4-4A56-8786-3AD58DC7661D}" dt="2025-03-09T16:17:43.309" v="7900" actId="692"/>
          <ac:spMkLst>
            <pc:docMk/>
            <pc:sldMk cId="1411024250" sldId="6320"/>
            <ac:spMk id="5" creationId="{0E746A8A-A372-8910-74D5-DBF788EAB9FD}"/>
          </ac:spMkLst>
        </pc:spChg>
        <pc:picChg chg="add mod">
          <ac:chgData name="Harsh Anuj" userId="bef42132-e866-41e0-a486-ab200b08c761" providerId="ADAL" clId="{6DDA0D19-11F4-4A56-8786-3AD58DC7661D}" dt="2025-02-26T15:46:47.799" v="5106" actId="408"/>
          <ac:picMkLst>
            <pc:docMk/>
            <pc:sldMk cId="1411024250" sldId="6320"/>
            <ac:picMk id="4" creationId="{C435B3B1-3703-33E9-86DF-10E10D778924}"/>
          </ac:picMkLst>
        </pc:picChg>
      </pc:sldChg>
      <pc:sldChg chg="add del">
        <pc:chgData name="Harsh Anuj" userId="bef42132-e866-41e0-a486-ab200b08c761" providerId="ADAL" clId="{6DDA0D19-11F4-4A56-8786-3AD58DC7661D}" dt="2025-02-25T20:31:44.925" v="4861" actId="47"/>
        <pc:sldMkLst>
          <pc:docMk/>
          <pc:sldMk cId="2430256492" sldId="6320"/>
        </pc:sldMkLst>
      </pc:sldChg>
      <pc:sldChg chg="addSp delSp modSp new mod">
        <pc:chgData name="Harsh Anuj" userId="bef42132-e866-41e0-a486-ab200b08c761" providerId="ADAL" clId="{6DDA0D19-11F4-4A56-8786-3AD58DC7661D}" dt="2025-03-03T18:06:55.341" v="6691" actId="14734"/>
        <pc:sldMkLst>
          <pc:docMk/>
          <pc:sldMk cId="3143120283" sldId="6321"/>
        </pc:sldMkLst>
        <pc:spChg chg="add mod">
          <ac:chgData name="Harsh Anuj" userId="bef42132-e866-41e0-a486-ab200b08c761" providerId="ADAL" clId="{6DDA0D19-11F4-4A56-8786-3AD58DC7661D}" dt="2025-02-26T16:10:55.923" v="5667" actId="20577"/>
          <ac:spMkLst>
            <pc:docMk/>
            <pc:sldMk cId="3143120283" sldId="6321"/>
            <ac:spMk id="2" creationId="{B7657AD7-81E5-FD83-6E9E-B75FB30C959E}"/>
          </ac:spMkLst>
        </pc:spChg>
        <pc:graphicFrameChg chg="add mod modGraphic">
          <ac:chgData name="Harsh Anuj" userId="bef42132-e866-41e0-a486-ab200b08c761" providerId="ADAL" clId="{6DDA0D19-11F4-4A56-8786-3AD58DC7661D}" dt="2025-03-03T18:06:55.341" v="6691" actId="14734"/>
          <ac:graphicFrameMkLst>
            <pc:docMk/>
            <pc:sldMk cId="3143120283" sldId="6321"/>
            <ac:graphicFrameMk id="4" creationId="{59767E42-7790-0A4C-AAB6-968A07DEEEEC}"/>
          </ac:graphicFrameMkLst>
        </pc:graphicFrameChg>
      </pc:sldChg>
      <pc:sldChg chg="addSp delSp modSp add mod">
        <pc:chgData name="Harsh Anuj" userId="bef42132-e866-41e0-a486-ab200b08c761" providerId="ADAL" clId="{6DDA0D19-11F4-4A56-8786-3AD58DC7661D}" dt="2025-03-09T16:18:07.528" v="7906" actId="692"/>
        <pc:sldMkLst>
          <pc:docMk/>
          <pc:sldMk cId="377232067" sldId="6322"/>
        </pc:sldMkLst>
        <pc:spChg chg="mod">
          <ac:chgData name="Harsh Anuj" userId="bef42132-e866-41e0-a486-ab200b08c761" providerId="ADAL" clId="{6DDA0D19-11F4-4A56-8786-3AD58DC7661D}" dt="2025-02-26T21:11:56.964" v="6134" actId="20577"/>
          <ac:spMkLst>
            <pc:docMk/>
            <pc:sldMk cId="377232067" sldId="6322"/>
            <ac:spMk id="2" creationId="{572E8E1F-A5AE-3A87-5EDF-FE18026FF65B}"/>
          </ac:spMkLst>
        </pc:spChg>
        <pc:spChg chg="add mod ord">
          <ac:chgData name="Harsh Anuj" userId="bef42132-e866-41e0-a486-ab200b08c761" providerId="ADAL" clId="{6DDA0D19-11F4-4A56-8786-3AD58DC7661D}" dt="2025-03-09T16:18:07.528" v="7906" actId="692"/>
          <ac:spMkLst>
            <pc:docMk/>
            <pc:sldMk cId="377232067" sldId="6322"/>
            <ac:spMk id="14" creationId="{1E166EAD-1636-E6BF-B3A2-A56672273402}"/>
          </ac:spMkLst>
        </pc:spChg>
        <pc:picChg chg="add mod">
          <ac:chgData name="Harsh Anuj" userId="bef42132-e866-41e0-a486-ab200b08c761" providerId="ADAL" clId="{6DDA0D19-11F4-4A56-8786-3AD58DC7661D}" dt="2025-02-26T22:26:00.656" v="6639" actId="1037"/>
          <ac:picMkLst>
            <pc:docMk/>
            <pc:sldMk cId="377232067" sldId="6322"/>
            <ac:picMk id="4" creationId="{09514E0F-D32A-2751-BBAA-03149DD2FC7E}"/>
          </ac:picMkLst>
        </pc:picChg>
        <pc:picChg chg="add mod">
          <ac:chgData name="Harsh Anuj" userId="bef42132-e866-41e0-a486-ab200b08c761" providerId="ADAL" clId="{6DDA0D19-11F4-4A56-8786-3AD58DC7661D}" dt="2025-03-09T15:48:27.342" v="7734" actId="1036"/>
          <ac:picMkLst>
            <pc:docMk/>
            <pc:sldMk cId="377232067" sldId="6322"/>
            <ac:picMk id="9" creationId="{389CFF9D-8857-2138-130F-47A78ABB5201}"/>
          </ac:picMkLst>
        </pc:picChg>
        <pc:picChg chg="add mod">
          <ac:chgData name="Harsh Anuj" userId="bef42132-e866-41e0-a486-ab200b08c761" providerId="ADAL" clId="{6DDA0D19-11F4-4A56-8786-3AD58DC7661D}" dt="2025-03-09T15:48:58.918" v="7798" actId="1037"/>
          <ac:picMkLst>
            <pc:docMk/>
            <pc:sldMk cId="377232067" sldId="6322"/>
            <ac:picMk id="11" creationId="{68EAC773-3BBB-D542-23DD-7EF2FB300850}"/>
          </ac:picMkLst>
        </pc:picChg>
        <pc:picChg chg="add mod">
          <ac:chgData name="Harsh Anuj" userId="bef42132-e866-41e0-a486-ab200b08c761" providerId="ADAL" clId="{6DDA0D19-11F4-4A56-8786-3AD58DC7661D}" dt="2025-02-26T22:26:00.656" v="6639" actId="1037"/>
          <ac:picMkLst>
            <pc:docMk/>
            <pc:sldMk cId="377232067" sldId="6322"/>
            <ac:picMk id="13" creationId="{31921EE8-A6DF-7F01-2501-8ABEF3E6EDEE}"/>
          </ac:picMkLst>
        </pc:picChg>
        <pc:picChg chg="mod">
          <ac:chgData name="Harsh Anuj" userId="bef42132-e866-41e0-a486-ab200b08c761" providerId="ADAL" clId="{6DDA0D19-11F4-4A56-8786-3AD58DC7661D}" dt="2025-03-09T15:49:06.658" v="7799" actId="167"/>
          <ac:picMkLst>
            <pc:docMk/>
            <pc:sldMk cId="377232067" sldId="6322"/>
            <ac:picMk id="1026" creationId="{10452B08-8938-69AA-9F4B-AA42D8F1CEB4}"/>
          </ac:picMkLst>
        </pc:picChg>
      </pc:sldChg>
      <pc:sldMasterChg chg="delSldLayout">
        <pc:chgData name="Harsh Anuj" userId="bef42132-e866-41e0-a486-ab200b08c761" providerId="ADAL" clId="{6DDA0D19-11F4-4A56-8786-3AD58DC7661D}" dt="2025-02-25T20:25:46.250" v="4498" actId="47"/>
        <pc:sldMasterMkLst>
          <pc:docMk/>
          <pc:sldMasterMk cId="3222735426" sldId="2147483648"/>
        </pc:sldMasterMkLst>
        <pc:sldLayoutChg chg="del">
          <pc:chgData name="Harsh Anuj" userId="bef42132-e866-41e0-a486-ab200b08c761" providerId="ADAL" clId="{6DDA0D19-11F4-4A56-8786-3AD58DC7661D}" dt="2025-02-25T20:25:46.250" v="4498" actId="47"/>
          <pc:sldLayoutMkLst>
            <pc:docMk/>
            <pc:sldMasterMk cId="3222735426" sldId="2147483648"/>
            <pc:sldLayoutMk cId="833463506" sldId="2147483660"/>
          </pc:sldLayoutMkLst>
        </pc:sldLayoutChg>
      </pc:sldMasterChg>
    </pc:docChg>
  </pc:docChgLst>
  <pc:docChgLst>
    <pc:chgData name="Harsh Anuj" userId="bef42132-e866-41e0-a486-ab200b08c761" providerId="ADAL" clId="{DDDCBEAD-9EBF-4B2B-8F90-176C49D77115}"/>
    <pc:docChg chg="delSld">
      <pc:chgData name="Harsh Anuj" userId="bef42132-e866-41e0-a486-ab200b08c761" providerId="ADAL" clId="{DDDCBEAD-9EBF-4B2B-8F90-176C49D77115}" dt="2024-01-18T17:51:24.866" v="1" actId="47"/>
      <pc:docMkLst>
        <pc:docMk/>
      </pc:docMkLst>
      <pc:sldChg chg="del">
        <pc:chgData name="Harsh Anuj" userId="bef42132-e866-41e0-a486-ab200b08c761" providerId="ADAL" clId="{DDDCBEAD-9EBF-4B2B-8F90-176C49D77115}" dt="2024-01-18T17:51:17.972" v="0" actId="47"/>
        <pc:sldMkLst>
          <pc:docMk/>
          <pc:sldMk cId="3602810107" sldId="6312"/>
        </pc:sldMkLst>
      </pc:sldChg>
      <pc:sldChg chg="del">
        <pc:chgData name="Harsh Anuj" userId="bef42132-e866-41e0-a486-ab200b08c761" providerId="ADAL" clId="{DDDCBEAD-9EBF-4B2B-8F90-176C49D77115}" dt="2024-01-18T17:51:24.866" v="1" actId="47"/>
        <pc:sldMkLst>
          <pc:docMk/>
          <pc:sldMk cId="1311245379" sldId="6313"/>
        </pc:sldMkLst>
      </pc:sldChg>
    </pc:docChg>
  </pc:docChgLst>
  <pc:docChgLst>
    <pc:chgData name="Estelle Rosine Raimondo" userId="S::eraimondo@worldbank.org::e978b4ee-6e7f-41aa-96af-52c299d09057" providerId="AD" clId="Web-{7DBF1EB8-DAA2-DBAB-3151-F9C2C8720DCD}"/>
    <pc:docChg chg="modSld">
      <pc:chgData name="Estelle Rosine Raimondo" userId="S::eraimondo@worldbank.org::e978b4ee-6e7f-41aa-96af-52c299d09057" providerId="AD" clId="Web-{7DBF1EB8-DAA2-DBAB-3151-F9C2C8720DCD}" dt="2025-03-03T17:22:44.803" v="13" actId="20577"/>
      <pc:docMkLst>
        <pc:docMk/>
      </pc:docMkLst>
      <pc:sldChg chg="modSp">
        <pc:chgData name="Estelle Rosine Raimondo" userId="S::eraimondo@worldbank.org::e978b4ee-6e7f-41aa-96af-52c299d09057" providerId="AD" clId="Web-{7DBF1EB8-DAA2-DBAB-3151-F9C2C8720DCD}" dt="2025-03-03T17:22:44.803" v="13" actId="20577"/>
        <pc:sldMkLst>
          <pc:docMk/>
          <pc:sldMk cId="4089148628" sldId="262"/>
        </pc:sldMkLst>
        <pc:spChg chg="mod">
          <ac:chgData name="Estelle Rosine Raimondo" userId="S::eraimondo@worldbank.org::e978b4ee-6e7f-41aa-96af-52c299d09057" providerId="AD" clId="Web-{7DBF1EB8-DAA2-DBAB-3151-F9C2C8720DCD}" dt="2025-03-03T17:22:44.803" v="13" actId="20577"/>
          <ac:spMkLst>
            <pc:docMk/>
            <pc:sldMk cId="4089148628" sldId="262"/>
            <ac:spMk id="57" creationId="{18A1108C-49A8-AA63-6B86-AE10FBA85E3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4456E-886D-449B-84DA-70D7A77F253D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B2654-F05D-47DF-A1BF-110B8EEA2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15319-25ED-4DF3-BCB9-6123007151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8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0098A-1700-FD44-8F1F-DF9392CD6A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0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15319-25ED-4DF3-BCB9-6123007151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95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E608A-42E8-0CA2-5366-0EB4DE738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0EE2DC-9400-59FD-EC8B-BB5E0B71C3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CE7935-F1AE-F9FA-4BAF-68D7699B2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487D0-DE98-D918-40DC-DE1C5B436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B2654-F05D-47DF-A1BF-110B8EEA21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2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1B30E-0CEB-165B-D17A-075D9FCD4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29B318-98B9-B73D-B099-DAD3B9186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5FD640-2AA5-8429-9ADE-1D64C5127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9B5F9-7792-139F-64D4-C1F71AA4F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15319-25ED-4DF3-BCB9-6123007151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3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15319-25ED-4DF3-BCB9-6123007151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2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816C-BEC5-FCEE-BA7C-10F9C3D03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60C3B-4867-04EE-1A92-9A8032C68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BF089-478E-1CBC-D61C-A6B057B3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2A5-4559-433E-A288-91CD9FAFAAB0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61291-7D57-7660-ABD3-ED282C8C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7D83F-899C-97D9-66F5-85AC87779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C25B-9568-4758-9905-A486B42D7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7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DE66D-2E44-0C60-982A-4271A138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CDCA7-8432-DBBE-86E7-4CE52EE0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6BAAD-D4A9-4A35-A675-128DCA25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2A5-4559-433E-A288-91CD9FAFAAB0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35FBD-CB1D-BF6E-6579-7C0E2B05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28EB6-CE5A-C09C-7909-1F5809F5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C25B-9568-4758-9905-A486B42D7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5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DCB778-9826-4965-7F53-B0CB27705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8BADE-F1A3-D099-41E2-DC4C563C4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93765-58FB-3490-DEF6-24B07C25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2A5-4559-433E-A288-91CD9FAFAAB0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CF924-2D3F-3DF5-5055-62C99807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DBD95-131D-2FE5-2E40-62DEC74E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C25B-9568-4758-9905-A486B42D7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8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63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C8FAB-A936-72EC-CB7D-A925D4334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10BB0-9797-6F3B-A1F0-97B2438F2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B2E15-2545-3BD3-E9B9-5C374082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6AE8-CC08-476F-9390-DC94A5A11E4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4BF4E-BB60-86B6-04DE-E73EB3EB1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73A4-EE20-75E0-6236-51F75AAC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E35-4394-408D-8897-D9F90BD2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42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CEAC-40EC-F8BB-D2B1-B3428855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D2610-099C-61AB-18CF-7B1B0FA41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5E525-20A9-5649-9E8E-E7862B25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6AE8-CC08-476F-9390-DC94A5A11E4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00817-437E-3FAC-5873-D76E69DA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AC146-96B2-BC67-48B4-FFF215EB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E35-4394-408D-8897-D9F90BD2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1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C88B2-5ED5-1888-09DD-EFE851DC3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944AA-D95C-FCCE-DEA6-1D4D25504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A835F-5592-16D7-C501-CB8CD159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6AE8-CC08-476F-9390-DC94A5A11E4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BF4EE-F112-C89C-380F-28509A96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5D9ED-D275-D2A2-C013-16078934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E35-4394-408D-8897-D9F90BD2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14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4763-DAAD-8D7A-E186-C52B64068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B881B-7FCF-5E4E-890B-DC0225A1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F192A-97E9-475F-2B82-01FA8EBB4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9E541-A3B6-4941-5A6C-6A57D8B1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6AE8-CC08-476F-9390-DC94A5A11E4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33E74-4E7C-3ADC-0935-754A0C103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5F371-3CAC-0E5F-869A-2D4A5110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E35-4394-408D-8897-D9F90BD2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98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FAC9-9303-704B-2FE3-2124E5274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B4E29-19FA-C977-BA20-02DC6753B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4DF58-9987-E092-C881-5B68E6678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5605B-7E5D-E663-A2A8-AA6679CB2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5AD8F-65E2-E6B9-A195-D581FC165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251EF-9033-2C7A-EA01-28C3D6B6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6AE8-CC08-476F-9390-DC94A5A11E4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3370DC-040D-FDB0-E203-D0C3C0AE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1CF00-8B98-B6A3-D162-9E94E89E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E35-4394-408D-8897-D9F90BD2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92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CC2C-8A04-51B2-489B-10914E34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B5AC38-845E-62E9-BC4B-8BB83C24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6AE8-CC08-476F-9390-DC94A5A11E4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6B258-BC16-98D0-FEF4-4C067D1F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278C1-DCF4-A67A-FFB8-2AAB5B20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E35-4394-408D-8897-D9F90BD2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863D0E-8827-F277-976A-6919A819C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6AE8-CC08-476F-9390-DC94A5A11E4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A5A0B-6102-1994-E13B-9EF4B569C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DE605-C128-F40E-0E34-A5FCA88C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E35-4394-408D-8897-D9F90BD2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8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C48B-19E0-D79F-3D0A-18A6BB20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CFAEB-3C6D-9533-10F2-D1F3BDB62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17B6C-439C-EF79-0D1D-330CA1402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2A5-4559-433E-A288-91CD9FAFAAB0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3743A-3F19-3A3C-F4F3-5A1EDC4C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312DB-D6B3-12FC-77CA-0992C3D1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C25B-9568-4758-9905-A486B42D7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848F-8E29-ACC9-7061-9F072C75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D1EF6-897E-975D-EB33-D75A12B57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FB50F-0954-65B4-B691-255109170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C626C-03DC-E65E-67A7-3129A04CA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6AE8-CC08-476F-9390-DC94A5A11E4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D86C4-47C2-B6EC-FE6B-EA3C2192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3593E-A28B-5E88-316A-8996C730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E35-4394-408D-8897-D9F90BD2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69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D6F39-2B5F-EB60-BC16-575BFE4FD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944687-5925-B26E-F9B5-ED0E21E72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25273-9834-9BBB-2837-80BA76A0C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23BD6-FF0E-74A2-7227-2289FB0E4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6AE8-CC08-476F-9390-DC94A5A11E4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A9351-323A-72A7-043C-02FA3B5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F870F-D06B-14E3-F4B8-0021DF31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E35-4394-408D-8897-D9F90BD2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03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98C3-F626-954B-31BC-861FA2FB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DCCD4-A0C6-0B7D-47D5-2267F28F9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2AB31-213C-2C65-00E0-FDBF5F9EF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6AE8-CC08-476F-9390-DC94A5A11E4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E2642-464F-07F4-DE6C-2BBCD77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5985A-83E4-76B7-F0DA-EBB0D6F89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E35-4394-408D-8897-D9F90BD2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67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4CAAA2-7DAF-836B-4F9A-CA9623DF7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E21AD-10C9-A79D-B523-096F45327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0EEBE-523C-86E6-444C-862FAF947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6AE8-CC08-476F-9390-DC94A5A11E4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9DCD-D6BF-230B-1C99-EAA150F4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ACA5A-588F-34CF-F9EE-DD1C719A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CE35-4394-408D-8897-D9F90BD2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47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222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Top/Blue Header/1 Column Bullete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43468" y="2501900"/>
            <a:ext cx="10938933" cy="36083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B0F0"/>
              </a:buClr>
              <a:buSzPct val="55000"/>
              <a:buFont typeface="Wingdings" panose="05000000000000000000" pitchFamily="2" charset="2"/>
              <a:buChar char="l"/>
              <a:defRPr sz="2000" spc="-9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–"/>
              <a:defRPr sz="1800" spc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bg2"/>
              </a:buClr>
              <a:defRPr sz="1600" spc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E660FE-4299-4D62-8D68-27F91FD12E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1409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43468" y="1562100"/>
            <a:ext cx="10938933" cy="69850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vert="horz" lIns="0" tIns="0" rIns="0" bIns="0" anchor="t" anchorCtr="0"/>
          <a:lstStyle>
            <a:lvl1pPr marL="63500" indent="0">
              <a:spcAft>
                <a:spcPts val="1000"/>
              </a:spcAft>
              <a:buNone/>
              <a:defRPr sz="2400" b="1" spc="-150" baseline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All 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A01B84-4508-41A1-BE0F-CEED60B82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965" y="6449968"/>
            <a:ext cx="712799" cy="39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8475E058-4C20-A242-8A48-FEF4035371A2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8914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735017" y="6200677"/>
            <a:ext cx="89850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164373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B2BB-03C6-F98C-090A-F046E0948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2BEE9-E05F-F5CA-345F-D1E99E361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216B9-EA98-BDCB-3621-7354F12F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2A5-4559-433E-A288-91CD9FAFAAB0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F2870-543B-A6E6-3C56-6A46C811E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ED0F-4698-46DE-5BDD-4EB6B109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C25B-9568-4758-9905-A486B42D7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3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E9C2E-9021-0B46-3F04-89D1CFF6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688B9-4A65-1C3A-DCFF-13550D321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23777-833F-3917-F86F-0E805CFE0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D1F32-5C67-A3C5-8F9E-4CC8CE3A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2A5-4559-433E-A288-91CD9FAFAAB0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A67E3-9C76-9258-4983-AE4153A8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5F785-491A-7206-FF4E-8A002833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C25B-9568-4758-9905-A486B42D7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9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DF25-8841-7791-7E13-3027D625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9C3E4-A6D9-BF85-BECD-7DF6A44F5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5F691-7CFE-198F-E3FB-12B8C9A8C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9D83E5-7408-BD5D-6317-42F4FC1A2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754A6-3C5D-73D0-33FF-BF2BEC314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8A45B7-4150-6785-8D70-E84E8877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2A5-4559-433E-A288-91CD9FAFAAB0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4BF31-EC80-5735-D96B-E5872A01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382814-6D9B-2C2E-68A5-3CD66FFA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C25B-9568-4758-9905-A486B42D7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7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911B-B2BD-CCC7-B33F-8A24F9ED5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BB8-3B6C-24CF-79F4-18E4B91C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2A5-4559-433E-A288-91CD9FAFAAB0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71C1E-8780-D4CF-DB99-C9BE88E41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234EA-2A7B-89F7-594A-0F2E346F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C25B-9568-4758-9905-A486B42D7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053346-3242-4BE6-8F35-A1C3B8B9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2A5-4559-433E-A288-91CD9FAFAAB0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112C22-1E06-89AF-3804-C5EF6935F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E2DCE-08A4-FC54-56E3-A682AB22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C25B-9568-4758-9905-A486B42D7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3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B7A91-8543-0891-A0DF-D97C06034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7F89-264B-F1AF-1CCF-AFB972E3F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585D3-020E-25EE-4997-1B367BF43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A28AA-696F-FF4D-A557-A6564DC8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2A5-4559-433E-A288-91CD9FAFAAB0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10976-82D0-FAB4-C763-0EFCD8BE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3DC2F-B3C4-76B4-A853-4BB96232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C25B-9568-4758-9905-A486B42D7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9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F9ED7-390E-082F-AF00-35728A59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17491-D559-3E88-BBCD-909B202E0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2ECF8-F7DF-61F9-05D6-7302E89A2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71E1F-83DC-BFFC-0622-6C1029B8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2A5-4559-433E-A288-91CD9FAFAAB0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DDD75-E8D0-5C0D-1D10-76F2008AE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E7229-F173-CA2A-93D3-E02415B2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C25B-9568-4758-9905-A486B42D7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9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06E1CB-80F1-5561-48B2-BF1B9E771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4074D-5E51-AB95-5F9E-AF7764B70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C12BF-75B7-B959-4B18-B11FED8FC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2A2A5-4559-433E-A288-91CD9FAFAAB0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9987D-400E-E43E-B085-D457F616E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5F2BD-6546-CF2A-DC35-7EE56D643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FC25B-9568-4758-9905-A486B42D7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3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BA2A1-55EA-CB2B-87ED-66924506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7A1DE-6F64-B599-1CF9-3250412A1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B5544-0BD5-AD72-DB3B-6CB3DC803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16AE8-CC08-476F-9390-DC94A5A11E4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548FC-2945-D446-6D34-E33778371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467A9-9152-826F-B9D3-8CCB50B32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FCE35-4394-408D-8897-D9F90BD2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7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flower growing on street crack">
            <a:extLst>
              <a:ext uri="{FF2B5EF4-FFF2-40B4-BE49-F238E27FC236}">
                <a16:creationId xmlns:a16="http://schemas.microsoft.com/office/drawing/2014/main" id="{52CB1435-8584-069C-E421-C9F9FDE8F3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0" y="-108"/>
            <a:ext cx="12192000" cy="68469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879968-A7FC-56CE-AE48-0FE1276A5719}"/>
              </a:ext>
            </a:extLst>
          </p:cNvPr>
          <p:cNvSpPr/>
          <p:nvPr/>
        </p:nvSpPr>
        <p:spPr>
          <a:xfrm>
            <a:off x="0" y="5060066"/>
            <a:ext cx="12192000" cy="1788695"/>
          </a:xfrm>
          <a:prstGeom prst="rect">
            <a:avLst/>
          </a:prstGeom>
          <a:solidFill>
            <a:srgbClr val="F9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2B1E1-D638-EF7E-7489-1BC9389C5032}"/>
              </a:ext>
            </a:extLst>
          </p:cNvPr>
          <p:cNvSpPr txBox="1"/>
          <p:nvPr/>
        </p:nvSpPr>
        <p:spPr>
          <a:xfrm>
            <a:off x="499773" y="5464416"/>
            <a:ext cx="57118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Harsh Anuj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Data Scientist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Methods Advisory Function</a:t>
            </a:r>
          </a:p>
          <a:p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</a:rPr>
              <a:t>March 10</a:t>
            </a:r>
            <a:r>
              <a:rPr lang="en-US" i="1" baseline="30000" dirty="0"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</a:rPr>
              <a:t>, 2025</a:t>
            </a:r>
          </a:p>
        </p:txBody>
      </p:sp>
      <p:pic>
        <p:nvPicPr>
          <p:cNvPr id="5" name="Picture 2" descr="Home">
            <a:extLst>
              <a:ext uri="{FF2B5EF4-FFF2-40B4-BE49-F238E27FC236}">
                <a16:creationId xmlns:a16="http://schemas.microsoft.com/office/drawing/2014/main" id="{EFCD3645-14AD-B0B0-071C-055FA109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285" y="5724240"/>
            <a:ext cx="3569999" cy="71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CE90C-FAD1-854F-D3B6-005A2807F8A3}"/>
              </a:ext>
            </a:extLst>
          </p:cNvPr>
          <p:cNvSpPr txBox="1"/>
          <p:nvPr/>
        </p:nvSpPr>
        <p:spPr>
          <a:xfrm>
            <a:off x="31141" y="1763224"/>
            <a:ext cx="8392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Lessons from IEG’s latest experiments with GenAI for evaluation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1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A52F19E-0C77-A650-B1A4-4A9762D26A58}"/>
              </a:ext>
            </a:extLst>
          </p:cNvPr>
          <p:cNvCxnSpPr>
            <a:cxnSpLocks/>
          </p:cNvCxnSpPr>
          <p:nvPr/>
        </p:nvCxnSpPr>
        <p:spPr>
          <a:xfrm flipV="1">
            <a:off x="4323107" y="3274227"/>
            <a:ext cx="3545326" cy="3894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16E25AE-A621-BA9D-F8D0-313EEA3A5501}"/>
              </a:ext>
            </a:extLst>
          </p:cNvPr>
          <p:cNvSpPr/>
          <p:nvPr/>
        </p:nvSpPr>
        <p:spPr>
          <a:xfrm>
            <a:off x="5142645" y="1104822"/>
            <a:ext cx="1874982" cy="1105644"/>
          </a:xfrm>
          <a:prstGeom prst="rect">
            <a:avLst/>
          </a:prstGeom>
          <a:solidFill>
            <a:srgbClr val="FCB415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science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B56CB8-3C40-BA0B-0498-D36CEFC34A53}"/>
              </a:ext>
            </a:extLst>
          </p:cNvPr>
          <p:cNvSpPr/>
          <p:nvPr/>
        </p:nvSpPr>
        <p:spPr>
          <a:xfrm>
            <a:off x="2768627" y="2819226"/>
            <a:ext cx="1554480" cy="1005840"/>
          </a:xfrm>
          <a:prstGeom prst="roundRect">
            <a:avLst/>
          </a:prstGeom>
          <a:solidFill>
            <a:srgbClr val="3FBFE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analytics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8620B21-9191-F0BF-7EB2-E56BC5385419}"/>
              </a:ext>
            </a:extLst>
          </p:cNvPr>
          <p:cNvSpPr/>
          <p:nvPr/>
        </p:nvSpPr>
        <p:spPr>
          <a:xfrm>
            <a:off x="7868433" y="2819226"/>
            <a:ext cx="1554480" cy="1005840"/>
          </a:xfrm>
          <a:prstGeom prst="roundRect">
            <a:avLst/>
          </a:prstGeom>
          <a:solidFill>
            <a:srgbClr val="0088C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analytics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115FFF-FD26-FFA8-1B01-391B56B2CC76}"/>
              </a:ext>
            </a:extLst>
          </p:cNvPr>
          <p:cNvSpPr/>
          <p:nvPr/>
        </p:nvSpPr>
        <p:spPr>
          <a:xfrm>
            <a:off x="385673" y="2813980"/>
            <a:ext cx="1548015" cy="1005840"/>
          </a:xfrm>
          <a:prstGeom prst="ellipse">
            <a:avLst/>
          </a:prstGeom>
          <a:solidFill>
            <a:srgbClr val="3FBFE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Language Processing (NLP)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F3BA0F-7BC4-7AEE-7831-3C7D016248D0}"/>
              </a:ext>
            </a:extLst>
          </p:cNvPr>
          <p:cNvSpPr/>
          <p:nvPr/>
        </p:nvSpPr>
        <p:spPr>
          <a:xfrm>
            <a:off x="385673" y="1350108"/>
            <a:ext cx="1548015" cy="1005840"/>
          </a:xfrm>
          <a:prstGeom prst="ellipse">
            <a:avLst/>
          </a:prstGeom>
          <a:solidFill>
            <a:srgbClr val="3FBFE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mining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E8502EB-877C-2178-30F1-0AFE11C44CC6}"/>
              </a:ext>
            </a:extLst>
          </p:cNvPr>
          <p:cNvSpPr/>
          <p:nvPr/>
        </p:nvSpPr>
        <p:spPr>
          <a:xfrm>
            <a:off x="385673" y="4260061"/>
            <a:ext cx="1548015" cy="1005840"/>
          </a:xfrm>
          <a:prstGeom prst="ellipse">
            <a:avLst/>
          </a:prstGeom>
          <a:solidFill>
            <a:srgbClr val="3FBFE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Language Model (LLM)</a:t>
            </a:r>
          </a:p>
        </p:txBody>
      </p:sp>
      <p:sp>
        <p:nvSpPr>
          <p:cNvPr id="16" name="Flowchart: Preparation 15">
            <a:extLst>
              <a:ext uri="{FF2B5EF4-FFF2-40B4-BE49-F238E27FC236}">
                <a16:creationId xmlns:a16="http://schemas.microsoft.com/office/drawing/2014/main" id="{072C16E9-D6D1-4A05-9600-CD5D32D9C013}"/>
              </a:ext>
            </a:extLst>
          </p:cNvPr>
          <p:cNvSpPr/>
          <p:nvPr/>
        </p:nvSpPr>
        <p:spPr>
          <a:xfrm>
            <a:off x="10259621" y="910836"/>
            <a:ext cx="1548015" cy="1005840"/>
          </a:xfrm>
          <a:prstGeom prst="flowChartPreparation">
            <a:avLst/>
          </a:prstGeom>
          <a:solidFill>
            <a:srgbClr val="0088C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sensing analysis</a:t>
            </a:r>
          </a:p>
        </p:txBody>
      </p:sp>
      <p:sp>
        <p:nvSpPr>
          <p:cNvPr id="17" name="Flowchart: Preparation 16">
            <a:extLst>
              <a:ext uri="{FF2B5EF4-FFF2-40B4-BE49-F238E27FC236}">
                <a16:creationId xmlns:a16="http://schemas.microsoft.com/office/drawing/2014/main" id="{B7116F09-1AF7-F691-AEE3-7D22E2357AA8}"/>
              </a:ext>
            </a:extLst>
          </p:cNvPr>
          <p:cNvSpPr/>
          <p:nvPr/>
        </p:nvSpPr>
        <p:spPr>
          <a:xfrm>
            <a:off x="10259621" y="2195413"/>
            <a:ext cx="1548015" cy="1005840"/>
          </a:xfrm>
          <a:prstGeom prst="flowChartPreparation">
            <a:avLst/>
          </a:prstGeom>
          <a:solidFill>
            <a:srgbClr val="0088C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feature extraction</a:t>
            </a:r>
          </a:p>
        </p:txBody>
      </p:sp>
      <p:sp>
        <p:nvSpPr>
          <p:cNvPr id="18" name="Flowchart: Preparation 17">
            <a:extLst>
              <a:ext uri="{FF2B5EF4-FFF2-40B4-BE49-F238E27FC236}">
                <a16:creationId xmlns:a16="http://schemas.microsoft.com/office/drawing/2014/main" id="{8F06FC7F-E69A-4464-0382-D852966A611B}"/>
              </a:ext>
            </a:extLst>
          </p:cNvPr>
          <p:cNvSpPr/>
          <p:nvPr/>
        </p:nvSpPr>
        <p:spPr>
          <a:xfrm>
            <a:off x="10259621" y="3457150"/>
            <a:ext cx="1554480" cy="1005840"/>
          </a:xfrm>
          <a:prstGeom prst="flowChartPreparation">
            <a:avLst/>
          </a:prstGeom>
          <a:solidFill>
            <a:srgbClr val="0088C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Supervised image classification</a:t>
            </a:r>
          </a:p>
        </p:txBody>
      </p:sp>
      <p:sp>
        <p:nvSpPr>
          <p:cNvPr id="19" name="Flowchart: Preparation 18">
            <a:extLst>
              <a:ext uri="{FF2B5EF4-FFF2-40B4-BE49-F238E27FC236}">
                <a16:creationId xmlns:a16="http://schemas.microsoft.com/office/drawing/2014/main" id="{C6BF2826-44DF-0621-2C08-FE380ADC3796}"/>
              </a:ext>
            </a:extLst>
          </p:cNvPr>
          <p:cNvSpPr/>
          <p:nvPr/>
        </p:nvSpPr>
        <p:spPr>
          <a:xfrm>
            <a:off x="10259621" y="4735514"/>
            <a:ext cx="1548015" cy="1005840"/>
          </a:xfrm>
          <a:prstGeom prst="flowChartPreparation">
            <a:avLst/>
          </a:prstGeom>
          <a:solidFill>
            <a:srgbClr val="0088C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overlay analysis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B98B1C-D44C-9249-7316-EB43307890E7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319685" y="1657644"/>
            <a:ext cx="822960" cy="165996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E2B8F2E-5BCF-05A3-3E38-639DC6E83D2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017627" y="1657644"/>
            <a:ext cx="838823" cy="1666691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3E875F3-4E4A-EB94-B3EE-F506D698C04F}"/>
              </a:ext>
            </a:extLst>
          </p:cNvPr>
          <p:cNvCxnSpPr>
            <a:cxnSpLocks/>
            <a:stCxn id="10" idx="1"/>
            <a:endCxn id="14" idx="6"/>
          </p:cNvCxnSpPr>
          <p:nvPr/>
        </p:nvCxnSpPr>
        <p:spPr>
          <a:xfrm flipH="1" flipV="1">
            <a:off x="1933688" y="1853028"/>
            <a:ext cx="834939" cy="146911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CE8E66-2D67-A52B-4283-10950EEF361C}"/>
              </a:ext>
            </a:extLst>
          </p:cNvPr>
          <p:cNvCxnSpPr/>
          <p:nvPr/>
        </p:nvCxnSpPr>
        <p:spPr>
          <a:xfrm flipH="1">
            <a:off x="1945667" y="3306405"/>
            <a:ext cx="82296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D719C53-21C1-E966-11A5-79A48D263495}"/>
              </a:ext>
            </a:extLst>
          </p:cNvPr>
          <p:cNvCxnSpPr>
            <a:cxnSpLocks/>
          </p:cNvCxnSpPr>
          <p:nvPr/>
        </p:nvCxnSpPr>
        <p:spPr>
          <a:xfrm flipV="1">
            <a:off x="9422913" y="1413756"/>
            <a:ext cx="836708" cy="189264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2512791-D375-3B45-F86B-479DAF032E0A}"/>
              </a:ext>
            </a:extLst>
          </p:cNvPr>
          <p:cNvCxnSpPr>
            <a:cxnSpLocks/>
            <a:endCxn id="15" idx="6"/>
          </p:cNvCxnSpPr>
          <p:nvPr/>
        </p:nvCxnSpPr>
        <p:spPr>
          <a:xfrm flipH="1">
            <a:off x="1933688" y="3300704"/>
            <a:ext cx="834939" cy="146227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00A331-2F68-8877-F512-F6230830AB58}"/>
              </a:ext>
            </a:extLst>
          </p:cNvPr>
          <p:cNvCxnSpPr>
            <a:cxnSpLocks/>
          </p:cNvCxnSpPr>
          <p:nvPr/>
        </p:nvCxnSpPr>
        <p:spPr>
          <a:xfrm flipV="1">
            <a:off x="9422913" y="2698333"/>
            <a:ext cx="836708" cy="60237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5A62937-BFBB-6309-6908-A7A4CA5497A5}"/>
              </a:ext>
            </a:extLst>
          </p:cNvPr>
          <p:cNvCxnSpPr>
            <a:cxnSpLocks/>
          </p:cNvCxnSpPr>
          <p:nvPr/>
        </p:nvCxnSpPr>
        <p:spPr>
          <a:xfrm>
            <a:off x="9422913" y="3291636"/>
            <a:ext cx="836708" cy="66843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7F9EFC0-E1B9-0BF5-3330-28DADD536100}"/>
              </a:ext>
            </a:extLst>
          </p:cNvPr>
          <p:cNvCxnSpPr>
            <a:cxnSpLocks/>
          </p:cNvCxnSpPr>
          <p:nvPr/>
        </p:nvCxnSpPr>
        <p:spPr>
          <a:xfrm>
            <a:off x="9434896" y="3291636"/>
            <a:ext cx="824725" cy="194679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85BE80E-E590-D1F3-88F7-66B6435FF7B3}"/>
              </a:ext>
            </a:extLst>
          </p:cNvPr>
          <p:cNvCxnSpPr>
            <a:cxnSpLocks/>
            <a:stCxn id="9" idx="2"/>
            <a:endCxn id="52" idx="0"/>
          </p:cNvCxnSpPr>
          <p:nvPr/>
        </p:nvCxnSpPr>
        <p:spPr>
          <a:xfrm>
            <a:off x="6080136" y="2210466"/>
            <a:ext cx="2048" cy="1180688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D97733B-CBDE-2F11-F6B2-9F50CCFC3426}"/>
              </a:ext>
            </a:extLst>
          </p:cNvPr>
          <p:cNvSpPr/>
          <p:nvPr/>
        </p:nvSpPr>
        <p:spPr>
          <a:xfrm>
            <a:off x="5304944" y="3391154"/>
            <a:ext cx="1554480" cy="1005840"/>
          </a:xfrm>
          <a:prstGeom prst="roundRect">
            <a:avLst/>
          </a:prstGeom>
          <a:solidFill>
            <a:srgbClr val="8CC63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Descriptive and statistical analytics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8A1108C-49A8-AA63-6B86-AE10FBA85E30}"/>
              </a:ext>
            </a:extLst>
          </p:cNvPr>
          <p:cNvSpPr/>
          <p:nvPr/>
        </p:nvSpPr>
        <p:spPr>
          <a:xfrm>
            <a:off x="6813007" y="4717156"/>
            <a:ext cx="1548015" cy="1005840"/>
          </a:xfrm>
          <a:prstGeom prst="ellipse">
            <a:avLst/>
          </a:prstGeom>
          <a:solidFill>
            <a:srgbClr val="8CC63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Statistical analysis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97A394B-ABBF-378D-8695-8CC9CAA74AFF}"/>
              </a:ext>
            </a:extLst>
          </p:cNvPr>
          <p:cNvSpPr/>
          <p:nvPr/>
        </p:nvSpPr>
        <p:spPr>
          <a:xfrm>
            <a:off x="3676026" y="4717156"/>
            <a:ext cx="1548015" cy="1005840"/>
          </a:xfrm>
          <a:prstGeom prst="ellipse">
            <a:avLst/>
          </a:prstGeom>
          <a:solidFill>
            <a:srgbClr val="8CC63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Descriptive analysis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40FA223-00D3-7A18-D0F0-1D8EAD1AC46A}"/>
              </a:ext>
            </a:extLst>
          </p:cNvPr>
          <p:cNvCxnSpPr>
            <a:cxnSpLocks/>
            <a:stCxn id="52" idx="2"/>
            <a:endCxn id="58" idx="0"/>
          </p:cNvCxnSpPr>
          <p:nvPr/>
        </p:nvCxnSpPr>
        <p:spPr>
          <a:xfrm flipH="1">
            <a:off x="4450034" y="4396994"/>
            <a:ext cx="1632150" cy="3201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9DBD82F-E032-A3D0-DDCD-B89A1EA8CA3F}"/>
              </a:ext>
            </a:extLst>
          </p:cNvPr>
          <p:cNvCxnSpPr>
            <a:cxnSpLocks/>
            <a:stCxn id="52" idx="2"/>
            <a:endCxn id="57" idx="0"/>
          </p:cNvCxnSpPr>
          <p:nvPr/>
        </p:nvCxnSpPr>
        <p:spPr>
          <a:xfrm>
            <a:off x="6082184" y="4396994"/>
            <a:ext cx="1504831" cy="3201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BDF1949-8EC7-493D-F978-B24790587D85}"/>
              </a:ext>
            </a:extLst>
          </p:cNvPr>
          <p:cNvCxnSpPr>
            <a:stCxn id="10" idx="3"/>
            <a:endCxn id="52" idx="1"/>
          </p:cNvCxnSpPr>
          <p:nvPr/>
        </p:nvCxnSpPr>
        <p:spPr>
          <a:xfrm>
            <a:off x="4323107" y="3322146"/>
            <a:ext cx="981837" cy="57192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4852A2D-20BC-0350-B42A-93EBD2DF0EF5}"/>
              </a:ext>
            </a:extLst>
          </p:cNvPr>
          <p:cNvCxnSpPr>
            <a:cxnSpLocks/>
            <a:stCxn id="52" idx="3"/>
            <a:endCxn id="12" idx="1"/>
          </p:cNvCxnSpPr>
          <p:nvPr/>
        </p:nvCxnSpPr>
        <p:spPr>
          <a:xfrm flipV="1">
            <a:off x="6859424" y="3322146"/>
            <a:ext cx="1009009" cy="57192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3013E8C-CA22-CEB4-2FEA-9822BE92A414}"/>
              </a:ext>
            </a:extLst>
          </p:cNvPr>
          <p:cNvSpPr txBox="1"/>
          <p:nvPr/>
        </p:nvSpPr>
        <p:spPr>
          <a:xfrm>
            <a:off x="7756" y="3446"/>
            <a:ext cx="7359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97A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Context: GenAI and data science in IEG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3816C0-81CA-BDF5-0C38-4BFEB9D01117}"/>
              </a:ext>
            </a:extLst>
          </p:cNvPr>
          <p:cNvSpPr/>
          <p:nvPr/>
        </p:nvSpPr>
        <p:spPr>
          <a:xfrm>
            <a:off x="323284" y="4106319"/>
            <a:ext cx="1690073" cy="1299058"/>
          </a:xfrm>
          <a:custGeom>
            <a:avLst/>
            <a:gdLst>
              <a:gd name="connsiteX0" fmla="*/ 0 w 1690073"/>
              <a:gd name="connsiteY0" fmla="*/ 0 h 1299058"/>
              <a:gd name="connsiteX1" fmla="*/ 546457 w 1690073"/>
              <a:gd name="connsiteY1" fmla="*/ 0 h 1299058"/>
              <a:gd name="connsiteX2" fmla="*/ 1059112 w 1690073"/>
              <a:gd name="connsiteY2" fmla="*/ 0 h 1299058"/>
              <a:gd name="connsiteX3" fmla="*/ 1690073 w 1690073"/>
              <a:gd name="connsiteY3" fmla="*/ 0 h 1299058"/>
              <a:gd name="connsiteX4" fmla="*/ 1690073 w 1690073"/>
              <a:gd name="connsiteY4" fmla="*/ 636538 h 1299058"/>
              <a:gd name="connsiteX5" fmla="*/ 1690073 w 1690073"/>
              <a:gd name="connsiteY5" fmla="*/ 1299058 h 1299058"/>
              <a:gd name="connsiteX6" fmla="*/ 1160517 w 1690073"/>
              <a:gd name="connsiteY6" fmla="*/ 1299058 h 1299058"/>
              <a:gd name="connsiteX7" fmla="*/ 630961 w 1690073"/>
              <a:gd name="connsiteY7" fmla="*/ 1299058 h 1299058"/>
              <a:gd name="connsiteX8" fmla="*/ 0 w 1690073"/>
              <a:gd name="connsiteY8" fmla="*/ 1299058 h 1299058"/>
              <a:gd name="connsiteX9" fmla="*/ 0 w 1690073"/>
              <a:gd name="connsiteY9" fmla="*/ 688501 h 1299058"/>
              <a:gd name="connsiteX10" fmla="*/ 0 w 1690073"/>
              <a:gd name="connsiteY10" fmla="*/ 0 h 129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0073" h="1299058" extrusionOk="0">
                <a:moveTo>
                  <a:pt x="0" y="0"/>
                </a:moveTo>
                <a:cubicBezTo>
                  <a:pt x="125057" y="19931"/>
                  <a:pt x="386255" y="26733"/>
                  <a:pt x="546457" y="0"/>
                </a:cubicBezTo>
                <a:cubicBezTo>
                  <a:pt x="706659" y="-26733"/>
                  <a:pt x="832758" y="3283"/>
                  <a:pt x="1059112" y="0"/>
                </a:cubicBezTo>
                <a:cubicBezTo>
                  <a:pt x="1285467" y="-3283"/>
                  <a:pt x="1496713" y="-19884"/>
                  <a:pt x="1690073" y="0"/>
                </a:cubicBezTo>
                <a:cubicBezTo>
                  <a:pt x="1662272" y="154985"/>
                  <a:pt x="1669601" y="367565"/>
                  <a:pt x="1690073" y="636538"/>
                </a:cubicBezTo>
                <a:cubicBezTo>
                  <a:pt x="1710545" y="905511"/>
                  <a:pt x="1694307" y="1045896"/>
                  <a:pt x="1690073" y="1299058"/>
                </a:cubicBezTo>
                <a:cubicBezTo>
                  <a:pt x="1578765" y="1280731"/>
                  <a:pt x="1345687" y="1313269"/>
                  <a:pt x="1160517" y="1299058"/>
                </a:cubicBezTo>
                <a:cubicBezTo>
                  <a:pt x="975347" y="1284847"/>
                  <a:pt x="792573" y="1293045"/>
                  <a:pt x="630961" y="1299058"/>
                </a:cubicBezTo>
                <a:cubicBezTo>
                  <a:pt x="469349" y="1305071"/>
                  <a:pt x="216433" y="1294005"/>
                  <a:pt x="0" y="1299058"/>
                </a:cubicBezTo>
                <a:cubicBezTo>
                  <a:pt x="20579" y="1117011"/>
                  <a:pt x="27658" y="825907"/>
                  <a:pt x="0" y="688501"/>
                </a:cubicBezTo>
                <a:cubicBezTo>
                  <a:pt x="-27658" y="551095"/>
                  <a:pt x="-29240" y="240461"/>
                  <a:pt x="0" y="0"/>
                </a:cubicBezTo>
                <a:close/>
              </a:path>
            </a:pathLst>
          </a:custGeom>
          <a:noFill/>
          <a:ln w="19050">
            <a:solidFill>
              <a:srgbClr val="FF0000">
                <a:alpha val="55000"/>
              </a:srgb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4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14EE18-139C-BC86-7184-5E54FC5B9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1"/>
          <a:stretch/>
        </p:blipFill>
        <p:spPr bwMode="auto">
          <a:xfrm>
            <a:off x="2523791" y="1258186"/>
            <a:ext cx="7142572" cy="544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BEBAFA-6A44-8505-0A4C-E096B0347A1F}"/>
              </a:ext>
            </a:extLst>
          </p:cNvPr>
          <p:cNvSpPr txBox="1"/>
          <p:nvPr/>
        </p:nvSpPr>
        <p:spPr>
          <a:xfrm>
            <a:off x="7756" y="3446"/>
            <a:ext cx="7903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97A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Recap: results of our experiments in 2023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9F7832-90D0-2F6F-7C63-85403F27A8A7}"/>
              </a:ext>
            </a:extLst>
          </p:cNvPr>
          <p:cNvSpPr/>
          <p:nvPr/>
        </p:nvSpPr>
        <p:spPr>
          <a:xfrm>
            <a:off x="2438353" y="1410157"/>
            <a:ext cx="1340432" cy="4417764"/>
          </a:xfrm>
          <a:prstGeom prst="rect">
            <a:avLst/>
          </a:prstGeom>
          <a:noFill/>
          <a:ln w="19050">
            <a:solidFill>
              <a:srgbClr val="193DD7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EFF033-5FBE-BD18-5102-6C3F77D35E1F}"/>
              </a:ext>
            </a:extLst>
          </p:cNvPr>
          <p:cNvSpPr/>
          <p:nvPr/>
        </p:nvSpPr>
        <p:spPr>
          <a:xfrm>
            <a:off x="4152450" y="1178803"/>
            <a:ext cx="2887327" cy="5056742"/>
          </a:xfrm>
          <a:prstGeom prst="rect">
            <a:avLst/>
          </a:prstGeom>
          <a:noFill/>
          <a:ln w="19050">
            <a:solidFill>
              <a:srgbClr val="193DD7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5207D2-E870-CEA5-BC6C-806351C0741E}"/>
              </a:ext>
            </a:extLst>
          </p:cNvPr>
          <p:cNvSpPr/>
          <p:nvPr/>
        </p:nvSpPr>
        <p:spPr>
          <a:xfrm>
            <a:off x="7130667" y="1258186"/>
            <a:ext cx="1352321" cy="4977358"/>
          </a:xfrm>
          <a:prstGeom prst="rect">
            <a:avLst/>
          </a:prstGeom>
          <a:noFill/>
          <a:ln w="19050">
            <a:solidFill>
              <a:srgbClr val="193DD7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105BF3-04B1-CC4D-1EAF-0456CA332838}"/>
              </a:ext>
            </a:extLst>
          </p:cNvPr>
          <p:cNvSpPr/>
          <p:nvPr/>
        </p:nvSpPr>
        <p:spPr>
          <a:xfrm>
            <a:off x="8561023" y="991049"/>
            <a:ext cx="1281317" cy="5440963"/>
          </a:xfrm>
          <a:prstGeom prst="rect">
            <a:avLst/>
          </a:prstGeom>
          <a:noFill/>
          <a:ln w="19050">
            <a:solidFill>
              <a:srgbClr val="193DD7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F31D02-602B-3DD3-989B-71D88F042C4B}"/>
              </a:ext>
            </a:extLst>
          </p:cNvPr>
          <p:cNvSpPr txBox="1"/>
          <p:nvPr/>
        </p:nvSpPr>
        <p:spPr>
          <a:xfrm>
            <a:off x="2425524" y="1104297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93DD7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stage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3D930-B26B-9B5F-A9D3-D1300083F5E9}"/>
              </a:ext>
            </a:extLst>
          </p:cNvPr>
          <p:cNvSpPr txBox="1"/>
          <p:nvPr/>
        </p:nvSpPr>
        <p:spPr>
          <a:xfrm>
            <a:off x="4903863" y="860908"/>
            <a:ext cx="1418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93DD7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/ use case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76494-8AA2-88D9-639C-C9AE5C3C0CBE}"/>
              </a:ext>
            </a:extLst>
          </p:cNvPr>
          <p:cNvSpPr txBox="1"/>
          <p:nvPr/>
        </p:nvSpPr>
        <p:spPr>
          <a:xfrm>
            <a:off x="7450157" y="949044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93DD7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Actor(s)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4B158D-F719-068D-57D8-4890DAA6F204}"/>
              </a:ext>
            </a:extLst>
          </p:cNvPr>
          <p:cNvSpPr txBox="1"/>
          <p:nvPr/>
        </p:nvSpPr>
        <p:spPr>
          <a:xfrm>
            <a:off x="8420511" y="683272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93DD7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B7BA30-D6E1-F99C-2F28-C81AFD873C53}"/>
              </a:ext>
            </a:extLst>
          </p:cNvPr>
          <p:cNvSpPr/>
          <p:nvPr/>
        </p:nvSpPr>
        <p:spPr>
          <a:xfrm>
            <a:off x="3970115" y="4748270"/>
            <a:ext cx="5707822" cy="484742"/>
          </a:xfrm>
          <a:custGeom>
            <a:avLst/>
            <a:gdLst>
              <a:gd name="connsiteX0" fmla="*/ 0 w 5707822"/>
              <a:gd name="connsiteY0" fmla="*/ 0 h 484742"/>
              <a:gd name="connsiteX1" fmla="*/ 513704 w 5707822"/>
              <a:gd name="connsiteY1" fmla="*/ 0 h 484742"/>
              <a:gd name="connsiteX2" fmla="*/ 913252 w 5707822"/>
              <a:gd name="connsiteY2" fmla="*/ 0 h 484742"/>
              <a:gd name="connsiteX3" fmla="*/ 1598190 w 5707822"/>
              <a:gd name="connsiteY3" fmla="*/ 0 h 484742"/>
              <a:gd name="connsiteX4" fmla="*/ 2111894 w 5707822"/>
              <a:gd name="connsiteY4" fmla="*/ 0 h 484742"/>
              <a:gd name="connsiteX5" fmla="*/ 2625598 w 5707822"/>
              <a:gd name="connsiteY5" fmla="*/ 0 h 484742"/>
              <a:gd name="connsiteX6" fmla="*/ 3310537 w 5707822"/>
              <a:gd name="connsiteY6" fmla="*/ 0 h 484742"/>
              <a:gd name="connsiteX7" fmla="*/ 3767163 w 5707822"/>
              <a:gd name="connsiteY7" fmla="*/ 0 h 484742"/>
              <a:gd name="connsiteX8" fmla="*/ 4452101 w 5707822"/>
              <a:gd name="connsiteY8" fmla="*/ 0 h 484742"/>
              <a:gd name="connsiteX9" fmla="*/ 5137040 w 5707822"/>
              <a:gd name="connsiteY9" fmla="*/ 0 h 484742"/>
              <a:gd name="connsiteX10" fmla="*/ 5707822 w 5707822"/>
              <a:gd name="connsiteY10" fmla="*/ 0 h 484742"/>
              <a:gd name="connsiteX11" fmla="*/ 5707822 w 5707822"/>
              <a:gd name="connsiteY11" fmla="*/ 484742 h 484742"/>
              <a:gd name="connsiteX12" fmla="*/ 5079962 w 5707822"/>
              <a:gd name="connsiteY12" fmla="*/ 484742 h 484742"/>
              <a:gd name="connsiteX13" fmla="*/ 4395023 w 5707822"/>
              <a:gd name="connsiteY13" fmla="*/ 484742 h 484742"/>
              <a:gd name="connsiteX14" fmla="*/ 3710084 w 5707822"/>
              <a:gd name="connsiteY14" fmla="*/ 484742 h 484742"/>
              <a:gd name="connsiteX15" fmla="*/ 3253459 w 5707822"/>
              <a:gd name="connsiteY15" fmla="*/ 484742 h 484742"/>
              <a:gd name="connsiteX16" fmla="*/ 2682676 w 5707822"/>
              <a:gd name="connsiteY16" fmla="*/ 484742 h 484742"/>
              <a:gd name="connsiteX17" fmla="*/ 1997738 w 5707822"/>
              <a:gd name="connsiteY17" fmla="*/ 484742 h 484742"/>
              <a:gd name="connsiteX18" fmla="*/ 1426956 w 5707822"/>
              <a:gd name="connsiteY18" fmla="*/ 484742 h 484742"/>
              <a:gd name="connsiteX19" fmla="*/ 1027408 w 5707822"/>
              <a:gd name="connsiteY19" fmla="*/ 484742 h 484742"/>
              <a:gd name="connsiteX20" fmla="*/ 570782 w 5707822"/>
              <a:gd name="connsiteY20" fmla="*/ 484742 h 484742"/>
              <a:gd name="connsiteX21" fmla="*/ 0 w 5707822"/>
              <a:gd name="connsiteY21" fmla="*/ 484742 h 484742"/>
              <a:gd name="connsiteX22" fmla="*/ 0 w 5707822"/>
              <a:gd name="connsiteY22" fmla="*/ 0 h 48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07822" h="484742" extrusionOk="0">
                <a:moveTo>
                  <a:pt x="0" y="0"/>
                </a:moveTo>
                <a:cubicBezTo>
                  <a:pt x="159015" y="-43533"/>
                  <a:pt x="270652" y="10013"/>
                  <a:pt x="513704" y="0"/>
                </a:cubicBezTo>
                <a:cubicBezTo>
                  <a:pt x="756756" y="-10013"/>
                  <a:pt x="811245" y="24590"/>
                  <a:pt x="913252" y="0"/>
                </a:cubicBezTo>
                <a:cubicBezTo>
                  <a:pt x="1015259" y="-24590"/>
                  <a:pt x="1332723" y="78923"/>
                  <a:pt x="1598190" y="0"/>
                </a:cubicBezTo>
                <a:cubicBezTo>
                  <a:pt x="1863657" y="-78923"/>
                  <a:pt x="1982900" y="25318"/>
                  <a:pt x="2111894" y="0"/>
                </a:cubicBezTo>
                <a:cubicBezTo>
                  <a:pt x="2240888" y="-25318"/>
                  <a:pt x="2444717" y="59153"/>
                  <a:pt x="2625598" y="0"/>
                </a:cubicBezTo>
                <a:cubicBezTo>
                  <a:pt x="2806479" y="-59153"/>
                  <a:pt x="3070893" y="16315"/>
                  <a:pt x="3310537" y="0"/>
                </a:cubicBezTo>
                <a:cubicBezTo>
                  <a:pt x="3550181" y="-16315"/>
                  <a:pt x="3574142" y="30362"/>
                  <a:pt x="3767163" y="0"/>
                </a:cubicBezTo>
                <a:cubicBezTo>
                  <a:pt x="3960184" y="-30362"/>
                  <a:pt x="4266458" y="45001"/>
                  <a:pt x="4452101" y="0"/>
                </a:cubicBezTo>
                <a:cubicBezTo>
                  <a:pt x="4637744" y="-45001"/>
                  <a:pt x="4839870" y="76330"/>
                  <a:pt x="5137040" y="0"/>
                </a:cubicBezTo>
                <a:cubicBezTo>
                  <a:pt x="5434210" y="-76330"/>
                  <a:pt x="5544018" y="25741"/>
                  <a:pt x="5707822" y="0"/>
                </a:cubicBezTo>
                <a:cubicBezTo>
                  <a:pt x="5724120" y="138552"/>
                  <a:pt x="5656561" y="280796"/>
                  <a:pt x="5707822" y="484742"/>
                </a:cubicBezTo>
                <a:cubicBezTo>
                  <a:pt x="5521349" y="504139"/>
                  <a:pt x="5358966" y="453534"/>
                  <a:pt x="5079962" y="484742"/>
                </a:cubicBezTo>
                <a:cubicBezTo>
                  <a:pt x="4800958" y="515950"/>
                  <a:pt x="4664953" y="461266"/>
                  <a:pt x="4395023" y="484742"/>
                </a:cubicBezTo>
                <a:cubicBezTo>
                  <a:pt x="4125093" y="508218"/>
                  <a:pt x="4029161" y="405593"/>
                  <a:pt x="3710084" y="484742"/>
                </a:cubicBezTo>
                <a:cubicBezTo>
                  <a:pt x="3391007" y="563891"/>
                  <a:pt x="3415671" y="445491"/>
                  <a:pt x="3253459" y="484742"/>
                </a:cubicBezTo>
                <a:cubicBezTo>
                  <a:pt x="3091247" y="523993"/>
                  <a:pt x="2827840" y="475962"/>
                  <a:pt x="2682676" y="484742"/>
                </a:cubicBezTo>
                <a:cubicBezTo>
                  <a:pt x="2537512" y="493522"/>
                  <a:pt x="2192861" y="417970"/>
                  <a:pt x="1997738" y="484742"/>
                </a:cubicBezTo>
                <a:cubicBezTo>
                  <a:pt x="1802615" y="551514"/>
                  <a:pt x="1710229" y="423994"/>
                  <a:pt x="1426956" y="484742"/>
                </a:cubicBezTo>
                <a:cubicBezTo>
                  <a:pt x="1143683" y="545490"/>
                  <a:pt x="1169115" y="461189"/>
                  <a:pt x="1027408" y="484742"/>
                </a:cubicBezTo>
                <a:cubicBezTo>
                  <a:pt x="885701" y="508295"/>
                  <a:pt x="699686" y="463819"/>
                  <a:pt x="570782" y="484742"/>
                </a:cubicBezTo>
                <a:cubicBezTo>
                  <a:pt x="441878" y="505665"/>
                  <a:pt x="181410" y="449849"/>
                  <a:pt x="0" y="484742"/>
                </a:cubicBezTo>
                <a:cubicBezTo>
                  <a:pt x="-50650" y="249730"/>
                  <a:pt x="47959" y="150967"/>
                  <a:pt x="0" y="0"/>
                </a:cubicBezTo>
                <a:close/>
              </a:path>
            </a:pathLst>
          </a:custGeom>
          <a:noFill/>
          <a:ln w="25400">
            <a:solidFill>
              <a:srgbClr val="FF0000">
                <a:alpha val="55000"/>
              </a:srgb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64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3F6B9-3AD8-0B18-200E-07FCC8B0F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838A03-E5AE-C186-A888-51D1486A5B3E}"/>
              </a:ext>
            </a:extLst>
          </p:cNvPr>
          <p:cNvSpPr txBox="1"/>
          <p:nvPr/>
        </p:nvSpPr>
        <p:spPr>
          <a:xfrm>
            <a:off x="0" y="14876"/>
            <a:ext cx="782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97A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Update: products with GenAI applications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B2E71-77B2-8C26-04C5-7E44102C86B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173" y="816797"/>
            <a:ext cx="1828800" cy="1005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AAC928-C972-2C4A-6FCC-093F810C80DF}"/>
              </a:ext>
            </a:extLst>
          </p:cNvPr>
          <p:cNvSpPr txBox="1"/>
          <p:nvPr/>
        </p:nvSpPr>
        <p:spPr>
          <a:xfrm>
            <a:off x="1937374" y="716446"/>
            <a:ext cx="4123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+mj-lt"/>
              </a:rPr>
              <a:t>Adaptive social protection</a:t>
            </a:r>
            <a:r>
              <a:rPr lang="en-US" sz="1800" dirty="0">
                <a:latin typeface="+mj-lt"/>
              </a:rPr>
              <a:t>: WB’s internal chatbot mAI used to </a:t>
            </a:r>
            <a:r>
              <a:rPr lang="en-US" sz="1800" dirty="0">
                <a:solidFill>
                  <a:srgbClr val="00B0F0"/>
                </a:solidFill>
                <a:latin typeface="+mj-lt"/>
              </a:rPr>
              <a:t>prepare thematic summaries and taxonomies </a:t>
            </a:r>
            <a:r>
              <a:rPr lang="en-US" sz="1800" dirty="0">
                <a:latin typeface="+mj-lt"/>
              </a:rPr>
              <a:t>based on project documents for portfolio analysis.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964AF2-76A0-63DB-C145-C96FFB529EC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9173" y="2343111"/>
            <a:ext cx="1828800" cy="10058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31A345-D0EC-3050-85B8-D29928E4AD1C}"/>
              </a:ext>
            </a:extLst>
          </p:cNvPr>
          <p:cNvSpPr txBox="1"/>
          <p:nvPr/>
        </p:nvSpPr>
        <p:spPr>
          <a:xfrm>
            <a:off x="1937374" y="2228997"/>
            <a:ext cx="4123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+mj-lt"/>
              </a:rPr>
              <a:t>Biodiversity</a:t>
            </a:r>
            <a:r>
              <a:rPr lang="en-US" sz="1800" dirty="0">
                <a:latin typeface="+mj-lt"/>
              </a:rPr>
              <a:t>: Mistral AI’s open SLM and text mining used to </a:t>
            </a:r>
            <a:r>
              <a:rPr lang="en-US" sz="1800" dirty="0">
                <a:solidFill>
                  <a:srgbClr val="00B0F0"/>
                </a:solidFill>
                <a:latin typeface="+mj-lt"/>
              </a:rPr>
              <a:t>identify the portfolio of biodiversity-related WB operations </a:t>
            </a:r>
            <a:r>
              <a:rPr lang="en-US" sz="1800" dirty="0">
                <a:latin typeface="+mj-lt"/>
              </a:rPr>
              <a:t>to be included in the evaluation</a:t>
            </a:r>
            <a:r>
              <a:rPr lang="en-US" dirty="0">
                <a:latin typeface="+mj-lt"/>
              </a:rPr>
              <a:t>.</a:t>
            </a:r>
            <a:endParaRPr lang="en-US" sz="1800" dirty="0"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2D481D-4EE0-F943-02E8-8A0436DB789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9173" y="3961370"/>
            <a:ext cx="1828800" cy="10058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357D2B-0441-0A52-0400-98162897D5D1}"/>
              </a:ext>
            </a:extLst>
          </p:cNvPr>
          <p:cNvSpPr txBox="1"/>
          <p:nvPr/>
        </p:nvSpPr>
        <p:spPr>
          <a:xfrm>
            <a:off x="1897788" y="3895405"/>
            <a:ext cx="4123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+mj-lt"/>
              </a:rPr>
              <a:t>Electricity Access</a:t>
            </a:r>
            <a:r>
              <a:rPr lang="en-US" sz="1800" dirty="0">
                <a:latin typeface="+mj-lt"/>
              </a:rPr>
              <a:t>: GenAI used to </a:t>
            </a:r>
            <a:r>
              <a:rPr lang="en-US" dirty="0">
                <a:solidFill>
                  <a:srgbClr val="00B0F0"/>
                </a:solidFill>
                <a:latin typeface="+mj-lt"/>
              </a:rPr>
              <a:t>extract information from project documents and National Electrification Plans </a:t>
            </a:r>
            <a:r>
              <a:rPr lang="en-US" dirty="0">
                <a:latin typeface="+mj-lt"/>
              </a:rPr>
              <a:t>(NEP) of 26 countries in the evaluation scope.</a:t>
            </a:r>
            <a:endParaRPr lang="en-US" sz="1800" b="1" dirty="0">
              <a:solidFill>
                <a:srgbClr val="5F639A"/>
              </a:solidFill>
              <a:latin typeface="+mj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A6967A-1DC5-D453-9352-A025161B7608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9173" y="5563636"/>
            <a:ext cx="1828800" cy="10058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E207B4-9DD5-F4A4-BE85-33084B824477}"/>
              </a:ext>
            </a:extLst>
          </p:cNvPr>
          <p:cNvSpPr txBox="1"/>
          <p:nvPr/>
        </p:nvSpPr>
        <p:spPr>
          <a:xfrm>
            <a:off x="1912511" y="5519544"/>
            <a:ext cx="4123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+mj-lt"/>
              </a:rPr>
              <a:t>IDA support to jobs</a:t>
            </a:r>
            <a:r>
              <a:rPr lang="en-US" sz="1800" dirty="0">
                <a:latin typeface="+mj-lt"/>
              </a:rPr>
              <a:t>: GPT-4 used to </a:t>
            </a:r>
            <a:r>
              <a:rPr lang="en-US" sz="1800" dirty="0">
                <a:solidFill>
                  <a:srgbClr val="00B0F0"/>
                </a:solidFill>
                <a:latin typeface="+mj-lt"/>
              </a:rPr>
              <a:t>classify whether results indicators measured outcomes or outputs</a:t>
            </a:r>
            <a:r>
              <a:rPr lang="en-US" sz="1800" dirty="0">
                <a:latin typeface="+mj-lt"/>
              </a:rPr>
              <a:t> in jobs-related projects.</a:t>
            </a:r>
            <a:endParaRPr lang="en-US" sz="1800" b="1" dirty="0">
              <a:solidFill>
                <a:srgbClr val="009999"/>
              </a:solidFill>
              <a:latin typeface="+mj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A05BD52-E63C-1677-0D49-C2B6E8D94FF0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219079" y="802469"/>
            <a:ext cx="1828800" cy="10058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1F212AB-915D-EC64-1937-6A05A9C817F9}"/>
              </a:ext>
            </a:extLst>
          </p:cNvPr>
          <p:cNvSpPr txBox="1"/>
          <p:nvPr/>
        </p:nvSpPr>
        <p:spPr>
          <a:xfrm>
            <a:off x="8053827" y="711029"/>
            <a:ext cx="4123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+mj-lt"/>
              </a:rPr>
              <a:t>Learning in World Bank lending</a:t>
            </a:r>
            <a:r>
              <a:rPr lang="en-US" sz="1800" dirty="0">
                <a:latin typeface="+mj-lt"/>
              </a:rPr>
              <a:t>: GPT-4 API used to </a:t>
            </a:r>
            <a:r>
              <a:rPr lang="en-US" dirty="0">
                <a:solidFill>
                  <a:srgbClr val="00B0F0"/>
                </a:solidFill>
                <a:latin typeface="+mj-lt"/>
              </a:rPr>
              <a:t>code information from project design documents</a:t>
            </a:r>
            <a:r>
              <a:rPr lang="en-US" dirty="0">
                <a:latin typeface="+mj-lt"/>
              </a:rPr>
              <a:t> about sources of explicit knowledge used in operations</a:t>
            </a:r>
            <a:r>
              <a:rPr lang="en-US" sz="1800" dirty="0">
                <a:latin typeface="+mj-lt"/>
              </a:rPr>
              <a:t>.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E38A088-4B25-7DEA-A8D5-725927840979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186163" y="2386264"/>
            <a:ext cx="1828800" cy="10058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47573C-E3CA-0779-33DA-3F349036DA3A}"/>
              </a:ext>
            </a:extLst>
          </p:cNvPr>
          <p:cNvSpPr txBox="1"/>
          <p:nvPr/>
        </p:nvSpPr>
        <p:spPr>
          <a:xfrm>
            <a:off x="8049460" y="2300792"/>
            <a:ext cx="4123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Multiphase Programmatic Approach</a:t>
            </a:r>
            <a:r>
              <a:rPr lang="en-US" sz="1800" b="0" dirty="0">
                <a:latin typeface="+mj-lt"/>
              </a:rPr>
              <a:t>: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OpenAI embeddings to </a:t>
            </a:r>
            <a:r>
              <a:rPr lang="en-US" sz="1800" dirty="0">
                <a:solidFill>
                  <a:srgbClr val="00B0F0"/>
                </a:solidFill>
                <a:latin typeface="+mj-lt"/>
              </a:rPr>
              <a:t>identify matched comparators for MPA projects</a:t>
            </a:r>
            <a:r>
              <a:rPr lang="en-US" sz="1800" dirty="0">
                <a:latin typeface="+mj-lt"/>
              </a:rPr>
              <a:t> by similarity of project design and country context text.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8E6579-02EB-0E9B-841F-315A6663DEB1}"/>
              </a:ext>
            </a:extLst>
          </p:cNvPr>
          <p:cNvSpPr txBox="1"/>
          <p:nvPr/>
        </p:nvSpPr>
        <p:spPr>
          <a:xfrm>
            <a:off x="8068056" y="3895405"/>
            <a:ext cx="4123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+mj-lt"/>
              </a:rPr>
              <a:t>Pandemic Preparedness</a:t>
            </a:r>
            <a:r>
              <a:rPr lang="en-US" sz="1800" dirty="0">
                <a:latin typeface="+mj-lt"/>
              </a:rPr>
              <a:t>: GPT-4o API used to screen the relevance of thousands of research papers to </a:t>
            </a:r>
            <a:r>
              <a:rPr lang="en-US" dirty="0">
                <a:latin typeface="+mj-lt"/>
              </a:rPr>
              <a:t>10</a:t>
            </a:r>
            <a:r>
              <a:rPr lang="en-US" sz="1800" dirty="0">
                <a:latin typeface="+mj-lt"/>
              </a:rPr>
              <a:t> topics of a </a:t>
            </a:r>
            <a:r>
              <a:rPr lang="en-US" sz="1800" dirty="0">
                <a:solidFill>
                  <a:srgbClr val="00B0F0"/>
                </a:solidFill>
                <a:latin typeface="+mj-lt"/>
              </a:rPr>
              <a:t>Structured Literature Review (SLR)</a:t>
            </a:r>
            <a:r>
              <a:rPr lang="en-US" sz="1800" dirty="0">
                <a:latin typeface="+mj-lt"/>
              </a:rPr>
              <a:t>.</a:t>
            </a:r>
            <a:endParaRPr lang="en-US" sz="1800" b="1" dirty="0">
              <a:solidFill>
                <a:srgbClr val="5F639A"/>
              </a:solidFill>
              <a:latin typeface="+mj-l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57A390-17B3-E17B-B9E0-6F99922851BB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233308" y="3976446"/>
            <a:ext cx="1828800" cy="10058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C5CF46C-8A07-75FA-612D-D685F3D42958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239441" y="5585475"/>
            <a:ext cx="1828800" cy="100584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B66A437-361A-6EAA-44C3-A3E83620A573}"/>
              </a:ext>
            </a:extLst>
          </p:cNvPr>
          <p:cNvSpPr txBox="1"/>
          <p:nvPr/>
        </p:nvSpPr>
        <p:spPr>
          <a:xfrm>
            <a:off x="8068056" y="5516895"/>
            <a:ext cx="4123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latin typeface="+mj-lt"/>
              </a:rPr>
              <a:t>Procurement system</a:t>
            </a:r>
            <a:r>
              <a:rPr lang="en-US" sz="1800" dirty="0">
                <a:latin typeface="+mj-lt"/>
              </a:rPr>
              <a:t>: WB’s internal chatbot mAI used to </a:t>
            </a:r>
            <a:r>
              <a:rPr lang="en-US" sz="1800" dirty="0">
                <a:solidFill>
                  <a:srgbClr val="00B0F0"/>
                </a:solidFill>
                <a:latin typeface="+mj-lt"/>
              </a:rPr>
              <a:t>summarize responses to open-ended questions in a staff survey</a:t>
            </a:r>
            <a:r>
              <a:rPr lang="en-US" sz="1800" dirty="0">
                <a:latin typeface="+mj-lt"/>
              </a:rPr>
              <a:t> as part of the evaluation’s data collection.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C7DEFD-79D0-FEC4-CD6C-0A203AC7C7F6}"/>
              </a:ext>
            </a:extLst>
          </p:cNvPr>
          <p:cNvSpPr/>
          <p:nvPr/>
        </p:nvSpPr>
        <p:spPr>
          <a:xfrm>
            <a:off x="6149454" y="3846040"/>
            <a:ext cx="5880966" cy="1299058"/>
          </a:xfrm>
          <a:custGeom>
            <a:avLst/>
            <a:gdLst>
              <a:gd name="connsiteX0" fmla="*/ 0 w 5880966"/>
              <a:gd name="connsiteY0" fmla="*/ 0 h 1299058"/>
              <a:gd name="connsiteX1" fmla="*/ 529287 w 5880966"/>
              <a:gd name="connsiteY1" fmla="*/ 0 h 1299058"/>
              <a:gd name="connsiteX2" fmla="*/ 940955 w 5880966"/>
              <a:gd name="connsiteY2" fmla="*/ 0 h 1299058"/>
              <a:gd name="connsiteX3" fmla="*/ 1646670 w 5880966"/>
              <a:gd name="connsiteY3" fmla="*/ 0 h 1299058"/>
              <a:gd name="connsiteX4" fmla="*/ 2175957 w 5880966"/>
              <a:gd name="connsiteY4" fmla="*/ 0 h 1299058"/>
              <a:gd name="connsiteX5" fmla="*/ 2705244 w 5880966"/>
              <a:gd name="connsiteY5" fmla="*/ 0 h 1299058"/>
              <a:gd name="connsiteX6" fmla="*/ 3410960 w 5880966"/>
              <a:gd name="connsiteY6" fmla="*/ 0 h 1299058"/>
              <a:gd name="connsiteX7" fmla="*/ 3881438 w 5880966"/>
              <a:gd name="connsiteY7" fmla="*/ 0 h 1299058"/>
              <a:gd name="connsiteX8" fmla="*/ 4587153 w 5880966"/>
              <a:gd name="connsiteY8" fmla="*/ 0 h 1299058"/>
              <a:gd name="connsiteX9" fmla="*/ 5292869 w 5880966"/>
              <a:gd name="connsiteY9" fmla="*/ 0 h 1299058"/>
              <a:gd name="connsiteX10" fmla="*/ 5880966 w 5880966"/>
              <a:gd name="connsiteY10" fmla="*/ 0 h 1299058"/>
              <a:gd name="connsiteX11" fmla="*/ 5880966 w 5880966"/>
              <a:gd name="connsiteY11" fmla="*/ 459000 h 1299058"/>
              <a:gd name="connsiteX12" fmla="*/ 5880966 w 5880966"/>
              <a:gd name="connsiteY12" fmla="*/ 905010 h 1299058"/>
              <a:gd name="connsiteX13" fmla="*/ 5880966 w 5880966"/>
              <a:gd name="connsiteY13" fmla="*/ 1299058 h 1299058"/>
              <a:gd name="connsiteX14" fmla="*/ 5292869 w 5880966"/>
              <a:gd name="connsiteY14" fmla="*/ 1299058 h 1299058"/>
              <a:gd name="connsiteX15" fmla="*/ 4822392 w 5880966"/>
              <a:gd name="connsiteY15" fmla="*/ 1299058 h 1299058"/>
              <a:gd name="connsiteX16" fmla="*/ 4234296 w 5880966"/>
              <a:gd name="connsiteY16" fmla="*/ 1299058 h 1299058"/>
              <a:gd name="connsiteX17" fmla="*/ 3528580 w 5880966"/>
              <a:gd name="connsiteY17" fmla="*/ 1299058 h 1299058"/>
              <a:gd name="connsiteX18" fmla="*/ 2940483 w 5880966"/>
              <a:gd name="connsiteY18" fmla="*/ 1299058 h 1299058"/>
              <a:gd name="connsiteX19" fmla="*/ 2528815 w 5880966"/>
              <a:gd name="connsiteY19" fmla="*/ 1299058 h 1299058"/>
              <a:gd name="connsiteX20" fmla="*/ 2058338 w 5880966"/>
              <a:gd name="connsiteY20" fmla="*/ 1299058 h 1299058"/>
              <a:gd name="connsiteX21" fmla="*/ 1352622 w 5880966"/>
              <a:gd name="connsiteY21" fmla="*/ 1299058 h 1299058"/>
              <a:gd name="connsiteX22" fmla="*/ 764526 w 5880966"/>
              <a:gd name="connsiteY22" fmla="*/ 1299058 h 1299058"/>
              <a:gd name="connsiteX23" fmla="*/ 0 w 5880966"/>
              <a:gd name="connsiteY23" fmla="*/ 1299058 h 1299058"/>
              <a:gd name="connsiteX24" fmla="*/ 0 w 5880966"/>
              <a:gd name="connsiteY24" fmla="*/ 866039 h 1299058"/>
              <a:gd name="connsiteX25" fmla="*/ 0 w 5880966"/>
              <a:gd name="connsiteY25" fmla="*/ 471991 h 1299058"/>
              <a:gd name="connsiteX26" fmla="*/ 0 w 5880966"/>
              <a:gd name="connsiteY26" fmla="*/ 0 h 129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80966" h="1299058" extrusionOk="0">
                <a:moveTo>
                  <a:pt x="0" y="0"/>
                </a:moveTo>
                <a:cubicBezTo>
                  <a:pt x="264258" y="-1034"/>
                  <a:pt x="411319" y="29200"/>
                  <a:pt x="529287" y="0"/>
                </a:cubicBezTo>
                <a:cubicBezTo>
                  <a:pt x="647255" y="-29200"/>
                  <a:pt x="812880" y="1837"/>
                  <a:pt x="940955" y="0"/>
                </a:cubicBezTo>
                <a:cubicBezTo>
                  <a:pt x="1069030" y="-1837"/>
                  <a:pt x="1306148" y="76071"/>
                  <a:pt x="1646670" y="0"/>
                </a:cubicBezTo>
                <a:cubicBezTo>
                  <a:pt x="1987193" y="-76071"/>
                  <a:pt x="2000143" y="19387"/>
                  <a:pt x="2175957" y="0"/>
                </a:cubicBezTo>
                <a:cubicBezTo>
                  <a:pt x="2351771" y="-19387"/>
                  <a:pt x="2499493" y="13470"/>
                  <a:pt x="2705244" y="0"/>
                </a:cubicBezTo>
                <a:cubicBezTo>
                  <a:pt x="2910995" y="-13470"/>
                  <a:pt x="3086510" y="47623"/>
                  <a:pt x="3410960" y="0"/>
                </a:cubicBezTo>
                <a:cubicBezTo>
                  <a:pt x="3735410" y="-47623"/>
                  <a:pt x="3743760" y="22709"/>
                  <a:pt x="3881438" y="0"/>
                </a:cubicBezTo>
                <a:cubicBezTo>
                  <a:pt x="4019116" y="-22709"/>
                  <a:pt x="4374466" y="16479"/>
                  <a:pt x="4587153" y="0"/>
                </a:cubicBezTo>
                <a:cubicBezTo>
                  <a:pt x="4799840" y="-16479"/>
                  <a:pt x="5095291" y="1699"/>
                  <a:pt x="5292869" y="0"/>
                </a:cubicBezTo>
                <a:cubicBezTo>
                  <a:pt x="5490447" y="-1699"/>
                  <a:pt x="5712787" y="47167"/>
                  <a:pt x="5880966" y="0"/>
                </a:cubicBezTo>
                <a:cubicBezTo>
                  <a:pt x="5924577" y="198252"/>
                  <a:pt x="5837835" y="290549"/>
                  <a:pt x="5880966" y="459000"/>
                </a:cubicBezTo>
                <a:cubicBezTo>
                  <a:pt x="5924097" y="627451"/>
                  <a:pt x="5844185" y="758887"/>
                  <a:pt x="5880966" y="905010"/>
                </a:cubicBezTo>
                <a:cubicBezTo>
                  <a:pt x="5917747" y="1051133"/>
                  <a:pt x="5864121" y="1219989"/>
                  <a:pt x="5880966" y="1299058"/>
                </a:cubicBezTo>
                <a:cubicBezTo>
                  <a:pt x="5741853" y="1348914"/>
                  <a:pt x="5436638" y="1260960"/>
                  <a:pt x="5292869" y="1299058"/>
                </a:cubicBezTo>
                <a:cubicBezTo>
                  <a:pt x="5149100" y="1337156"/>
                  <a:pt x="5045455" y="1249203"/>
                  <a:pt x="4822392" y="1299058"/>
                </a:cubicBezTo>
                <a:cubicBezTo>
                  <a:pt x="4599329" y="1348913"/>
                  <a:pt x="4377554" y="1298158"/>
                  <a:pt x="4234296" y="1299058"/>
                </a:cubicBezTo>
                <a:cubicBezTo>
                  <a:pt x="4091038" y="1299958"/>
                  <a:pt x="3677738" y="1277880"/>
                  <a:pt x="3528580" y="1299058"/>
                </a:cubicBezTo>
                <a:cubicBezTo>
                  <a:pt x="3379422" y="1320236"/>
                  <a:pt x="3169822" y="1256187"/>
                  <a:pt x="2940483" y="1299058"/>
                </a:cubicBezTo>
                <a:cubicBezTo>
                  <a:pt x="2711144" y="1341929"/>
                  <a:pt x="2641949" y="1249711"/>
                  <a:pt x="2528815" y="1299058"/>
                </a:cubicBezTo>
                <a:cubicBezTo>
                  <a:pt x="2415681" y="1348405"/>
                  <a:pt x="2231540" y="1252483"/>
                  <a:pt x="2058338" y="1299058"/>
                </a:cubicBezTo>
                <a:cubicBezTo>
                  <a:pt x="1885136" y="1345633"/>
                  <a:pt x="1699257" y="1268634"/>
                  <a:pt x="1352622" y="1299058"/>
                </a:cubicBezTo>
                <a:cubicBezTo>
                  <a:pt x="1005987" y="1329482"/>
                  <a:pt x="1013485" y="1257899"/>
                  <a:pt x="764526" y="1299058"/>
                </a:cubicBezTo>
                <a:cubicBezTo>
                  <a:pt x="515567" y="1340217"/>
                  <a:pt x="294946" y="1270189"/>
                  <a:pt x="0" y="1299058"/>
                </a:cubicBezTo>
                <a:cubicBezTo>
                  <a:pt x="-2547" y="1085811"/>
                  <a:pt x="8675" y="955303"/>
                  <a:pt x="0" y="866039"/>
                </a:cubicBezTo>
                <a:cubicBezTo>
                  <a:pt x="-8675" y="776775"/>
                  <a:pt x="19862" y="644691"/>
                  <a:pt x="0" y="471991"/>
                </a:cubicBezTo>
                <a:cubicBezTo>
                  <a:pt x="-19862" y="299291"/>
                  <a:pt x="29756" y="134896"/>
                  <a:pt x="0" y="0"/>
                </a:cubicBezTo>
                <a:close/>
              </a:path>
            </a:pathLst>
          </a:custGeom>
          <a:noFill/>
          <a:ln w="25400">
            <a:solidFill>
              <a:srgbClr val="FF0000">
                <a:alpha val="55000"/>
              </a:srgb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83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B260B1-8A27-C98C-1F84-7611A194BCC2}"/>
              </a:ext>
            </a:extLst>
          </p:cNvPr>
          <p:cNvSpPr txBox="1"/>
          <p:nvPr/>
        </p:nvSpPr>
        <p:spPr>
          <a:xfrm>
            <a:off x="0" y="14876"/>
            <a:ext cx="10758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97A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Closer look: GenAI for Structured Literature Review (SLR)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5B3B1-3703-33E9-86DF-10E10D778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64" y="635154"/>
            <a:ext cx="10758073" cy="60756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746A8A-A372-8910-74D5-DBF788EAB9FD}"/>
              </a:ext>
            </a:extLst>
          </p:cNvPr>
          <p:cNvSpPr/>
          <p:nvPr/>
        </p:nvSpPr>
        <p:spPr>
          <a:xfrm>
            <a:off x="629392" y="599651"/>
            <a:ext cx="3633850" cy="6111169"/>
          </a:xfrm>
          <a:custGeom>
            <a:avLst/>
            <a:gdLst>
              <a:gd name="connsiteX0" fmla="*/ 0 w 3633850"/>
              <a:gd name="connsiteY0" fmla="*/ 0 h 6111169"/>
              <a:gd name="connsiteX1" fmla="*/ 591798 w 3633850"/>
              <a:gd name="connsiteY1" fmla="*/ 0 h 6111169"/>
              <a:gd name="connsiteX2" fmla="*/ 1038243 w 3633850"/>
              <a:gd name="connsiteY2" fmla="*/ 0 h 6111169"/>
              <a:gd name="connsiteX3" fmla="*/ 1557364 w 3633850"/>
              <a:gd name="connsiteY3" fmla="*/ 0 h 6111169"/>
              <a:gd name="connsiteX4" fmla="*/ 2112824 w 3633850"/>
              <a:gd name="connsiteY4" fmla="*/ 0 h 6111169"/>
              <a:gd name="connsiteX5" fmla="*/ 2522930 w 3633850"/>
              <a:gd name="connsiteY5" fmla="*/ 0 h 6111169"/>
              <a:gd name="connsiteX6" fmla="*/ 2933036 w 3633850"/>
              <a:gd name="connsiteY6" fmla="*/ 0 h 6111169"/>
              <a:gd name="connsiteX7" fmla="*/ 3633850 w 3633850"/>
              <a:gd name="connsiteY7" fmla="*/ 0 h 6111169"/>
              <a:gd name="connsiteX8" fmla="*/ 3633850 w 3633850"/>
              <a:gd name="connsiteY8" fmla="*/ 555561 h 6111169"/>
              <a:gd name="connsiteX9" fmla="*/ 3633850 w 3633850"/>
              <a:gd name="connsiteY9" fmla="*/ 1172233 h 6111169"/>
              <a:gd name="connsiteX10" fmla="*/ 3633850 w 3633850"/>
              <a:gd name="connsiteY10" fmla="*/ 1666682 h 6111169"/>
              <a:gd name="connsiteX11" fmla="*/ 3633850 w 3633850"/>
              <a:gd name="connsiteY11" fmla="*/ 2283355 h 6111169"/>
              <a:gd name="connsiteX12" fmla="*/ 3633850 w 3633850"/>
              <a:gd name="connsiteY12" fmla="*/ 2716692 h 6111169"/>
              <a:gd name="connsiteX13" fmla="*/ 3633850 w 3633850"/>
              <a:gd name="connsiteY13" fmla="*/ 3272253 h 6111169"/>
              <a:gd name="connsiteX14" fmla="*/ 3633850 w 3633850"/>
              <a:gd name="connsiteY14" fmla="*/ 3644479 h 6111169"/>
              <a:gd name="connsiteX15" fmla="*/ 3633850 w 3633850"/>
              <a:gd name="connsiteY15" fmla="*/ 4322263 h 6111169"/>
              <a:gd name="connsiteX16" fmla="*/ 3633850 w 3633850"/>
              <a:gd name="connsiteY16" fmla="*/ 4877824 h 6111169"/>
              <a:gd name="connsiteX17" fmla="*/ 3633850 w 3633850"/>
              <a:gd name="connsiteY17" fmla="*/ 5555608 h 6111169"/>
              <a:gd name="connsiteX18" fmla="*/ 3633850 w 3633850"/>
              <a:gd name="connsiteY18" fmla="*/ 6111169 h 6111169"/>
              <a:gd name="connsiteX19" fmla="*/ 3187406 w 3633850"/>
              <a:gd name="connsiteY19" fmla="*/ 6111169 h 6111169"/>
              <a:gd name="connsiteX20" fmla="*/ 2595607 w 3633850"/>
              <a:gd name="connsiteY20" fmla="*/ 6111169 h 6111169"/>
              <a:gd name="connsiteX21" fmla="*/ 2076486 w 3633850"/>
              <a:gd name="connsiteY21" fmla="*/ 6111169 h 6111169"/>
              <a:gd name="connsiteX22" fmla="*/ 1666380 w 3633850"/>
              <a:gd name="connsiteY22" fmla="*/ 6111169 h 6111169"/>
              <a:gd name="connsiteX23" fmla="*/ 1147258 w 3633850"/>
              <a:gd name="connsiteY23" fmla="*/ 6111169 h 6111169"/>
              <a:gd name="connsiteX24" fmla="*/ 664475 w 3633850"/>
              <a:gd name="connsiteY24" fmla="*/ 6111169 h 6111169"/>
              <a:gd name="connsiteX25" fmla="*/ 0 w 3633850"/>
              <a:gd name="connsiteY25" fmla="*/ 6111169 h 6111169"/>
              <a:gd name="connsiteX26" fmla="*/ 0 w 3633850"/>
              <a:gd name="connsiteY26" fmla="*/ 5616720 h 6111169"/>
              <a:gd name="connsiteX27" fmla="*/ 0 w 3633850"/>
              <a:gd name="connsiteY27" fmla="*/ 4938936 h 6111169"/>
              <a:gd name="connsiteX28" fmla="*/ 0 w 3633850"/>
              <a:gd name="connsiteY28" fmla="*/ 4322263 h 6111169"/>
              <a:gd name="connsiteX29" fmla="*/ 0 w 3633850"/>
              <a:gd name="connsiteY29" fmla="*/ 3827814 h 6111169"/>
              <a:gd name="connsiteX30" fmla="*/ 0 w 3633850"/>
              <a:gd name="connsiteY30" fmla="*/ 3455588 h 6111169"/>
              <a:gd name="connsiteX31" fmla="*/ 0 w 3633850"/>
              <a:gd name="connsiteY31" fmla="*/ 2961139 h 6111169"/>
              <a:gd name="connsiteX32" fmla="*/ 0 w 3633850"/>
              <a:gd name="connsiteY32" fmla="*/ 2344467 h 6111169"/>
              <a:gd name="connsiteX33" fmla="*/ 0 w 3633850"/>
              <a:gd name="connsiteY33" fmla="*/ 1666682 h 6111169"/>
              <a:gd name="connsiteX34" fmla="*/ 0 w 3633850"/>
              <a:gd name="connsiteY34" fmla="*/ 1294457 h 6111169"/>
              <a:gd name="connsiteX35" fmla="*/ 0 w 3633850"/>
              <a:gd name="connsiteY35" fmla="*/ 922231 h 6111169"/>
              <a:gd name="connsiteX36" fmla="*/ 0 w 3633850"/>
              <a:gd name="connsiteY36" fmla="*/ 0 h 611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33850" h="6111169" fill="none" extrusionOk="0">
                <a:moveTo>
                  <a:pt x="0" y="0"/>
                </a:moveTo>
                <a:cubicBezTo>
                  <a:pt x="135941" y="-64822"/>
                  <a:pt x="311149" y="12396"/>
                  <a:pt x="591798" y="0"/>
                </a:cubicBezTo>
                <a:cubicBezTo>
                  <a:pt x="872447" y="-12396"/>
                  <a:pt x="914576" y="29749"/>
                  <a:pt x="1038243" y="0"/>
                </a:cubicBezTo>
                <a:cubicBezTo>
                  <a:pt x="1161911" y="-29749"/>
                  <a:pt x="1395433" y="50931"/>
                  <a:pt x="1557364" y="0"/>
                </a:cubicBezTo>
                <a:cubicBezTo>
                  <a:pt x="1719295" y="-50931"/>
                  <a:pt x="1914441" y="49657"/>
                  <a:pt x="2112824" y="0"/>
                </a:cubicBezTo>
                <a:cubicBezTo>
                  <a:pt x="2311207" y="-49657"/>
                  <a:pt x="2422400" y="14269"/>
                  <a:pt x="2522930" y="0"/>
                </a:cubicBezTo>
                <a:cubicBezTo>
                  <a:pt x="2623460" y="-14269"/>
                  <a:pt x="2770134" y="36410"/>
                  <a:pt x="2933036" y="0"/>
                </a:cubicBezTo>
                <a:cubicBezTo>
                  <a:pt x="3095938" y="-36410"/>
                  <a:pt x="3319478" y="29416"/>
                  <a:pt x="3633850" y="0"/>
                </a:cubicBezTo>
                <a:cubicBezTo>
                  <a:pt x="3677208" y="213852"/>
                  <a:pt x="3582549" y="315292"/>
                  <a:pt x="3633850" y="555561"/>
                </a:cubicBezTo>
                <a:cubicBezTo>
                  <a:pt x="3685151" y="795830"/>
                  <a:pt x="3628129" y="914737"/>
                  <a:pt x="3633850" y="1172233"/>
                </a:cubicBezTo>
                <a:cubicBezTo>
                  <a:pt x="3639571" y="1429729"/>
                  <a:pt x="3630845" y="1454646"/>
                  <a:pt x="3633850" y="1666682"/>
                </a:cubicBezTo>
                <a:cubicBezTo>
                  <a:pt x="3636855" y="1878718"/>
                  <a:pt x="3601380" y="2076771"/>
                  <a:pt x="3633850" y="2283355"/>
                </a:cubicBezTo>
                <a:cubicBezTo>
                  <a:pt x="3666320" y="2489939"/>
                  <a:pt x="3590161" y="2511325"/>
                  <a:pt x="3633850" y="2716692"/>
                </a:cubicBezTo>
                <a:cubicBezTo>
                  <a:pt x="3677539" y="2922059"/>
                  <a:pt x="3613063" y="3136119"/>
                  <a:pt x="3633850" y="3272253"/>
                </a:cubicBezTo>
                <a:cubicBezTo>
                  <a:pt x="3654637" y="3408387"/>
                  <a:pt x="3609586" y="3545000"/>
                  <a:pt x="3633850" y="3644479"/>
                </a:cubicBezTo>
                <a:cubicBezTo>
                  <a:pt x="3658114" y="3743958"/>
                  <a:pt x="3611551" y="3995633"/>
                  <a:pt x="3633850" y="4322263"/>
                </a:cubicBezTo>
                <a:cubicBezTo>
                  <a:pt x="3656149" y="4648893"/>
                  <a:pt x="3631981" y="4733653"/>
                  <a:pt x="3633850" y="4877824"/>
                </a:cubicBezTo>
                <a:cubicBezTo>
                  <a:pt x="3635719" y="5021995"/>
                  <a:pt x="3569706" y="5319610"/>
                  <a:pt x="3633850" y="5555608"/>
                </a:cubicBezTo>
                <a:cubicBezTo>
                  <a:pt x="3697994" y="5791606"/>
                  <a:pt x="3603528" y="5959886"/>
                  <a:pt x="3633850" y="6111169"/>
                </a:cubicBezTo>
                <a:cubicBezTo>
                  <a:pt x="3473932" y="6155778"/>
                  <a:pt x="3395826" y="6106960"/>
                  <a:pt x="3187406" y="6111169"/>
                </a:cubicBezTo>
                <a:cubicBezTo>
                  <a:pt x="2978986" y="6115378"/>
                  <a:pt x="2882768" y="6064965"/>
                  <a:pt x="2595607" y="6111169"/>
                </a:cubicBezTo>
                <a:cubicBezTo>
                  <a:pt x="2308446" y="6157373"/>
                  <a:pt x="2261104" y="6065320"/>
                  <a:pt x="2076486" y="6111169"/>
                </a:cubicBezTo>
                <a:cubicBezTo>
                  <a:pt x="1891868" y="6157018"/>
                  <a:pt x="1845157" y="6082130"/>
                  <a:pt x="1666380" y="6111169"/>
                </a:cubicBezTo>
                <a:cubicBezTo>
                  <a:pt x="1487603" y="6140208"/>
                  <a:pt x="1362029" y="6055131"/>
                  <a:pt x="1147258" y="6111169"/>
                </a:cubicBezTo>
                <a:cubicBezTo>
                  <a:pt x="932487" y="6167207"/>
                  <a:pt x="845988" y="6064397"/>
                  <a:pt x="664475" y="6111169"/>
                </a:cubicBezTo>
                <a:cubicBezTo>
                  <a:pt x="482962" y="6157941"/>
                  <a:pt x="213272" y="6077182"/>
                  <a:pt x="0" y="6111169"/>
                </a:cubicBezTo>
                <a:cubicBezTo>
                  <a:pt x="-25477" y="5879979"/>
                  <a:pt x="11030" y="5738578"/>
                  <a:pt x="0" y="5616720"/>
                </a:cubicBezTo>
                <a:cubicBezTo>
                  <a:pt x="-11030" y="5494862"/>
                  <a:pt x="53079" y="5224019"/>
                  <a:pt x="0" y="4938936"/>
                </a:cubicBezTo>
                <a:cubicBezTo>
                  <a:pt x="-53079" y="4653853"/>
                  <a:pt x="43123" y="4508919"/>
                  <a:pt x="0" y="4322263"/>
                </a:cubicBezTo>
                <a:cubicBezTo>
                  <a:pt x="-43123" y="4135607"/>
                  <a:pt x="1962" y="4024718"/>
                  <a:pt x="0" y="3827814"/>
                </a:cubicBezTo>
                <a:cubicBezTo>
                  <a:pt x="-1962" y="3630910"/>
                  <a:pt x="32073" y="3589486"/>
                  <a:pt x="0" y="3455588"/>
                </a:cubicBezTo>
                <a:cubicBezTo>
                  <a:pt x="-32073" y="3321690"/>
                  <a:pt x="11527" y="3176371"/>
                  <a:pt x="0" y="2961139"/>
                </a:cubicBezTo>
                <a:cubicBezTo>
                  <a:pt x="-11527" y="2745907"/>
                  <a:pt x="24048" y="2627994"/>
                  <a:pt x="0" y="2344467"/>
                </a:cubicBezTo>
                <a:cubicBezTo>
                  <a:pt x="-24048" y="2060940"/>
                  <a:pt x="2443" y="1961401"/>
                  <a:pt x="0" y="1666682"/>
                </a:cubicBezTo>
                <a:cubicBezTo>
                  <a:pt x="-2443" y="1371964"/>
                  <a:pt x="36824" y="1456430"/>
                  <a:pt x="0" y="1294457"/>
                </a:cubicBezTo>
                <a:cubicBezTo>
                  <a:pt x="-36824" y="1132484"/>
                  <a:pt x="12111" y="1054821"/>
                  <a:pt x="0" y="922231"/>
                </a:cubicBezTo>
                <a:cubicBezTo>
                  <a:pt x="-12111" y="789641"/>
                  <a:pt x="57605" y="435618"/>
                  <a:pt x="0" y="0"/>
                </a:cubicBezTo>
                <a:close/>
              </a:path>
              <a:path w="3633850" h="6111169" stroke="0" extrusionOk="0">
                <a:moveTo>
                  <a:pt x="0" y="0"/>
                </a:moveTo>
                <a:cubicBezTo>
                  <a:pt x="228759" y="-11010"/>
                  <a:pt x="335893" y="57460"/>
                  <a:pt x="482783" y="0"/>
                </a:cubicBezTo>
                <a:cubicBezTo>
                  <a:pt x="629673" y="-57460"/>
                  <a:pt x="730054" y="4720"/>
                  <a:pt x="892889" y="0"/>
                </a:cubicBezTo>
                <a:cubicBezTo>
                  <a:pt x="1055724" y="-4720"/>
                  <a:pt x="1328400" y="52014"/>
                  <a:pt x="1484687" y="0"/>
                </a:cubicBezTo>
                <a:cubicBezTo>
                  <a:pt x="1640974" y="-52014"/>
                  <a:pt x="1795639" y="29964"/>
                  <a:pt x="1967470" y="0"/>
                </a:cubicBezTo>
                <a:cubicBezTo>
                  <a:pt x="2139301" y="-29964"/>
                  <a:pt x="2348451" y="27993"/>
                  <a:pt x="2450253" y="0"/>
                </a:cubicBezTo>
                <a:cubicBezTo>
                  <a:pt x="2552055" y="-27993"/>
                  <a:pt x="2807267" y="67570"/>
                  <a:pt x="3042052" y="0"/>
                </a:cubicBezTo>
                <a:cubicBezTo>
                  <a:pt x="3276837" y="-67570"/>
                  <a:pt x="3416192" y="8847"/>
                  <a:pt x="3633850" y="0"/>
                </a:cubicBezTo>
                <a:cubicBezTo>
                  <a:pt x="3687962" y="207834"/>
                  <a:pt x="3585715" y="376128"/>
                  <a:pt x="3633850" y="677784"/>
                </a:cubicBezTo>
                <a:cubicBezTo>
                  <a:pt x="3681985" y="979440"/>
                  <a:pt x="3600544" y="984882"/>
                  <a:pt x="3633850" y="1111122"/>
                </a:cubicBezTo>
                <a:cubicBezTo>
                  <a:pt x="3667156" y="1237362"/>
                  <a:pt x="3619779" y="1447640"/>
                  <a:pt x="3633850" y="1544459"/>
                </a:cubicBezTo>
                <a:cubicBezTo>
                  <a:pt x="3647921" y="1641278"/>
                  <a:pt x="3596407" y="1893325"/>
                  <a:pt x="3633850" y="2100020"/>
                </a:cubicBezTo>
                <a:cubicBezTo>
                  <a:pt x="3671293" y="2306715"/>
                  <a:pt x="3574077" y="2430258"/>
                  <a:pt x="3633850" y="2716692"/>
                </a:cubicBezTo>
                <a:cubicBezTo>
                  <a:pt x="3693623" y="3003126"/>
                  <a:pt x="3609644" y="2956389"/>
                  <a:pt x="3633850" y="3088918"/>
                </a:cubicBezTo>
                <a:cubicBezTo>
                  <a:pt x="3658056" y="3221447"/>
                  <a:pt x="3597740" y="3461880"/>
                  <a:pt x="3633850" y="3644479"/>
                </a:cubicBezTo>
                <a:cubicBezTo>
                  <a:pt x="3669960" y="3827078"/>
                  <a:pt x="3600295" y="4030555"/>
                  <a:pt x="3633850" y="4200040"/>
                </a:cubicBezTo>
                <a:cubicBezTo>
                  <a:pt x="3667405" y="4369525"/>
                  <a:pt x="3614413" y="4628410"/>
                  <a:pt x="3633850" y="4755601"/>
                </a:cubicBezTo>
                <a:cubicBezTo>
                  <a:pt x="3653287" y="4882792"/>
                  <a:pt x="3604575" y="5074000"/>
                  <a:pt x="3633850" y="5372273"/>
                </a:cubicBezTo>
                <a:cubicBezTo>
                  <a:pt x="3663125" y="5670546"/>
                  <a:pt x="3574184" y="5917031"/>
                  <a:pt x="3633850" y="6111169"/>
                </a:cubicBezTo>
                <a:cubicBezTo>
                  <a:pt x="3459277" y="6140262"/>
                  <a:pt x="3191726" y="6066239"/>
                  <a:pt x="3078390" y="6111169"/>
                </a:cubicBezTo>
                <a:cubicBezTo>
                  <a:pt x="2965054" y="6156099"/>
                  <a:pt x="2759530" y="6067266"/>
                  <a:pt x="2631946" y="6111169"/>
                </a:cubicBezTo>
                <a:cubicBezTo>
                  <a:pt x="2504362" y="6155072"/>
                  <a:pt x="2269778" y="6067353"/>
                  <a:pt x="2040147" y="6111169"/>
                </a:cubicBezTo>
                <a:cubicBezTo>
                  <a:pt x="1810516" y="6154985"/>
                  <a:pt x="1676512" y="6102933"/>
                  <a:pt x="1521026" y="6111169"/>
                </a:cubicBezTo>
                <a:cubicBezTo>
                  <a:pt x="1365540" y="6119405"/>
                  <a:pt x="1240870" y="6079263"/>
                  <a:pt x="1074581" y="6111169"/>
                </a:cubicBezTo>
                <a:cubicBezTo>
                  <a:pt x="908292" y="6143075"/>
                  <a:pt x="788594" y="6060070"/>
                  <a:pt x="555460" y="6111169"/>
                </a:cubicBezTo>
                <a:cubicBezTo>
                  <a:pt x="322326" y="6162268"/>
                  <a:pt x="209589" y="6097388"/>
                  <a:pt x="0" y="6111169"/>
                </a:cubicBezTo>
                <a:cubicBezTo>
                  <a:pt x="-9133" y="5956616"/>
                  <a:pt x="10248" y="5855731"/>
                  <a:pt x="0" y="5738943"/>
                </a:cubicBezTo>
                <a:cubicBezTo>
                  <a:pt x="-10248" y="5622155"/>
                  <a:pt x="9494" y="5259897"/>
                  <a:pt x="0" y="5122271"/>
                </a:cubicBezTo>
                <a:cubicBezTo>
                  <a:pt x="-9494" y="4984645"/>
                  <a:pt x="44181" y="4821852"/>
                  <a:pt x="0" y="4688933"/>
                </a:cubicBezTo>
                <a:cubicBezTo>
                  <a:pt x="-44181" y="4556014"/>
                  <a:pt x="23727" y="4305590"/>
                  <a:pt x="0" y="4011149"/>
                </a:cubicBezTo>
                <a:cubicBezTo>
                  <a:pt x="-23727" y="3716708"/>
                  <a:pt x="58574" y="3681060"/>
                  <a:pt x="0" y="3516700"/>
                </a:cubicBezTo>
                <a:cubicBezTo>
                  <a:pt x="-58574" y="3352340"/>
                  <a:pt x="21764" y="3228674"/>
                  <a:pt x="0" y="3144474"/>
                </a:cubicBezTo>
                <a:cubicBezTo>
                  <a:pt x="-21764" y="3060274"/>
                  <a:pt x="29664" y="2773995"/>
                  <a:pt x="0" y="2527802"/>
                </a:cubicBezTo>
                <a:cubicBezTo>
                  <a:pt x="-29664" y="2281609"/>
                  <a:pt x="22045" y="2258976"/>
                  <a:pt x="0" y="2094464"/>
                </a:cubicBezTo>
                <a:cubicBezTo>
                  <a:pt x="-22045" y="1929952"/>
                  <a:pt x="43706" y="1756831"/>
                  <a:pt x="0" y="1477792"/>
                </a:cubicBezTo>
                <a:cubicBezTo>
                  <a:pt x="-43706" y="1198753"/>
                  <a:pt x="56971" y="1136416"/>
                  <a:pt x="0" y="800008"/>
                </a:cubicBezTo>
                <a:cubicBezTo>
                  <a:pt x="-56971" y="463600"/>
                  <a:pt x="75046" y="325347"/>
                  <a:pt x="0" y="0"/>
                </a:cubicBezTo>
                <a:close/>
              </a:path>
            </a:pathLst>
          </a:custGeom>
          <a:noFill/>
          <a:ln w="25400">
            <a:solidFill>
              <a:srgbClr val="FF0000">
                <a:alpha val="55000"/>
              </a:srgb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2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657AD7-81E5-FD83-6E9E-B75FB30C959E}"/>
              </a:ext>
            </a:extLst>
          </p:cNvPr>
          <p:cNvSpPr txBox="1"/>
          <p:nvPr/>
        </p:nvSpPr>
        <p:spPr>
          <a:xfrm>
            <a:off x="0" y="14876"/>
            <a:ext cx="7476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97A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Challenges and Lessons: GenAI for SLR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767E42-7790-0A4C-AAB6-968A07DEE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37145"/>
              </p:ext>
            </p:extLst>
          </p:nvPr>
        </p:nvGraphicFramePr>
        <p:xfrm>
          <a:off x="460749" y="1353668"/>
          <a:ext cx="11270502" cy="489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569">
                  <a:extLst>
                    <a:ext uri="{9D8B030D-6E8A-4147-A177-3AD203B41FA5}">
                      <a16:colId xmlns:a16="http://schemas.microsoft.com/office/drawing/2014/main" val="2191945713"/>
                    </a:ext>
                  </a:extLst>
                </a:gridCol>
                <a:gridCol w="8001933">
                  <a:extLst>
                    <a:ext uri="{9D8B030D-6E8A-4147-A177-3AD203B41FA5}">
                      <a16:colId xmlns:a16="http://schemas.microsoft.com/office/drawing/2014/main" val="2229602517"/>
                    </a:ext>
                  </a:extLst>
                </a:gridCol>
              </a:tblGrid>
              <a:tr h="31944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</a:t>
                      </a:r>
                    </a:p>
                  </a:txBody>
                  <a:tcPr anchor="ctr">
                    <a:solidFill>
                      <a:srgbClr val="0088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Lessons</a:t>
                      </a:r>
                    </a:p>
                  </a:txBody>
                  <a:tcPr anchor="ctr">
                    <a:solidFill>
                      <a:srgbClr val="0088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306089"/>
                  </a:ext>
                </a:extLst>
              </a:tr>
              <a:tr h="91274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Selecting use cases.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on areas where GenAI adds significant value.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 experiments with tasks that leverage GenAI capabilities.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3873657"/>
                  </a:ext>
                </a:extLst>
              </a:tr>
              <a:tr h="91274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Identifying opportunities within use cases.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 down tasks into granular steps.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Reuse successful components across workflows.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870858"/>
                  </a:ext>
                </a:extLst>
              </a:tr>
              <a:tr h="130688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 expectations and measuring outcomes.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and agree on necessary resources up-front.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 and agree on what success would look like for each use case.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appropriate metrics to quantify performance of LLMs.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4738088"/>
                  </a:ext>
                </a:extLst>
              </a:tr>
              <a:tr h="130688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Enhancing validity of LLM outputs.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appropriate metrics to quantify performance of LLMs.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Careful, representative sampling for generalizability.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Iterative prompting and validation.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2813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120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07AA4-7F6B-4648-35F5-8A1956646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452B08-8938-69AA-9F4B-AA42D8F1C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1"/>
          <a:stretch/>
        </p:blipFill>
        <p:spPr bwMode="auto">
          <a:xfrm>
            <a:off x="2535365" y="722870"/>
            <a:ext cx="7142572" cy="544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2E8E1F-A5AE-3A87-5EDF-FE18026FF65B}"/>
              </a:ext>
            </a:extLst>
          </p:cNvPr>
          <p:cNvSpPr txBox="1"/>
          <p:nvPr/>
        </p:nvSpPr>
        <p:spPr>
          <a:xfrm>
            <a:off x="7756" y="3446"/>
            <a:ext cx="805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97A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Going forward: updates to our traffic lights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14E0F-D32A-2751-BBAA-03149DD2F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920" y="4818803"/>
            <a:ext cx="294628" cy="265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9CFF9D-8857-2138-130F-47A78ABB5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3076" y="4305132"/>
            <a:ext cx="287066" cy="256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EAC773-3BBB-D542-23DD-7EF2FB30085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7000"/>
          </a:blip>
          <a:stretch>
            <a:fillRect/>
          </a:stretch>
        </p:blipFill>
        <p:spPr>
          <a:xfrm>
            <a:off x="8919405" y="4313880"/>
            <a:ext cx="275460" cy="2384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921EE8-A6DF-7F01-2501-8ABEF3E6ED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9405" y="4817717"/>
            <a:ext cx="294629" cy="2627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166EAD-1636-E6BF-B3A2-A56672273402}"/>
              </a:ext>
            </a:extLst>
          </p:cNvPr>
          <p:cNvSpPr/>
          <p:nvPr/>
        </p:nvSpPr>
        <p:spPr>
          <a:xfrm>
            <a:off x="3970115" y="4179574"/>
            <a:ext cx="5707822" cy="1030147"/>
          </a:xfrm>
          <a:custGeom>
            <a:avLst/>
            <a:gdLst>
              <a:gd name="connsiteX0" fmla="*/ 0 w 5707822"/>
              <a:gd name="connsiteY0" fmla="*/ 0 h 1030147"/>
              <a:gd name="connsiteX1" fmla="*/ 513704 w 5707822"/>
              <a:gd name="connsiteY1" fmla="*/ 0 h 1030147"/>
              <a:gd name="connsiteX2" fmla="*/ 913252 w 5707822"/>
              <a:gd name="connsiteY2" fmla="*/ 0 h 1030147"/>
              <a:gd name="connsiteX3" fmla="*/ 1598190 w 5707822"/>
              <a:gd name="connsiteY3" fmla="*/ 0 h 1030147"/>
              <a:gd name="connsiteX4" fmla="*/ 2111894 w 5707822"/>
              <a:gd name="connsiteY4" fmla="*/ 0 h 1030147"/>
              <a:gd name="connsiteX5" fmla="*/ 2625598 w 5707822"/>
              <a:gd name="connsiteY5" fmla="*/ 0 h 1030147"/>
              <a:gd name="connsiteX6" fmla="*/ 3310537 w 5707822"/>
              <a:gd name="connsiteY6" fmla="*/ 0 h 1030147"/>
              <a:gd name="connsiteX7" fmla="*/ 3767163 w 5707822"/>
              <a:gd name="connsiteY7" fmla="*/ 0 h 1030147"/>
              <a:gd name="connsiteX8" fmla="*/ 4452101 w 5707822"/>
              <a:gd name="connsiteY8" fmla="*/ 0 h 1030147"/>
              <a:gd name="connsiteX9" fmla="*/ 5137040 w 5707822"/>
              <a:gd name="connsiteY9" fmla="*/ 0 h 1030147"/>
              <a:gd name="connsiteX10" fmla="*/ 5707822 w 5707822"/>
              <a:gd name="connsiteY10" fmla="*/ 0 h 1030147"/>
              <a:gd name="connsiteX11" fmla="*/ 5707822 w 5707822"/>
              <a:gd name="connsiteY11" fmla="*/ 535676 h 1030147"/>
              <a:gd name="connsiteX12" fmla="*/ 5707822 w 5707822"/>
              <a:gd name="connsiteY12" fmla="*/ 1030147 h 1030147"/>
              <a:gd name="connsiteX13" fmla="*/ 5308274 w 5707822"/>
              <a:gd name="connsiteY13" fmla="*/ 1030147 h 1030147"/>
              <a:gd name="connsiteX14" fmla="*/ 4623336 w 5707822"/>
              <a:gd name="connsiteY14" fmla="*/ 1030147 h 1030147"/>
              <a:gd name="connsiteX15" fmla="*/ 4166710 w 5707822"/>
              <a:gd name="connsiteY15" fmla="*/ 1030147 h 1030147"/>
              <a:gd name="connsiteX16" fmla="*/ 3595928 w 5707822"/>
              <a:gd name="connsiteY16" fmla="*/ 1030147 h 1030147"/>
              <a:gd name="connsiteX17" fmla="*/ 2910989 w 5707822"/>
              <a:gd name="connsiteY17" fmla="*/ 1030147 h 1030147"/>
              <a:gd name="connsiteX18" fmla="*/ 2340207 w 5707822"/>
              <a:gd name="connsiteY18" fmla="*/ 1030147 h 1030147"/>
              <a:gd name="connsiteX19" fmla="*/ 1940659 w 5707822"/>
              <a:gd name="connsiteY19" fmla="*/ 1030147 h 1030147"/>
              <a:gd name="connsiteX20" fmla="*/ 1484034 w 5707822"/>
              <a:gd name="connsiteY20" fmla="*/ 1030147 h 1030147"/>
              <a:gd name="connsiteX21" fmla="*/ 799095 w 5707822"/>
              <a:gd name="connsiteY21" fmla="*/ 1030147 h 1030147"/>
              <a:gd name="connsiteX22" fmla="*/ 0 w 5707822"/>
              <a:gd name="connsiteY22" fmla="*/ 1030147 h 1030147"/>
              <a:gd name="connsiteX23" fmla="*/ 0 w 5707822"/>
              <a:gd name="connsiteY23" fmla="*/ 535676 h 1030147"/>
              <a:gd name="connsiteX24" fmla="*/ 0 w 5707822"/>
              <a:gd name="connsiteY24" fmla="*/ 0 h 103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07822" h="1030147" extrusionOk="0">
                <a:moveTo>
                  <a:pt x="0" y="0"/>
                </a:moveTo>
                <a:cubicBezTo>
                  <a:pt x="159015" y="-43533"/>
                  <a:pt x="270652" y="10013"/>
                  <a:pt x="513704" y="0"/>
                </a:cubicBezTo>
                <a:cubicBezTo>
                  <a:pt x="756756" y="-10013"/>
                  <a:pt x="811245" y="24590"/>
                  <a:pt x="913252" y="0"/>
                </a:cubicBezTo>
                <a:cubicBezTo>
                  <a:pt x="1015259" y="-24590"/>
                  <a:pt x="1332723" y="78923"/>
                  <a:pt x="1598190" y="0"/>
                </a:cubicBezTo>
                <a:cubicBezTo>
                  <a:pt x="1863657" y="-78923"/>
                  <a:pt x="1982900" y="25318"/>
                  <a:pt x="2111894" y="0"/>
                </a:cubicBezTo>
                <a:cubicBezTo>
                  <a:pt x="2240888" y="-25318"/>
                  <a:pt x="2444717" y="59153"/>
                  <a:pt x="2625598" y="0"/>
                </a:cubicBezTo>
                <a:cubicBezTo>
                  <a:pt x="2806479" y="-59153"/>
                  <a:pt x="3070893" y="16315"/>
                  <a:pt x="3310537" y="0"/>
                </a:cubicBezTo>
                <a:cubicBezTo>
                  <a:pt x="3550181" y="-16315"/>
                  <a:pt x="3574142" y="30362"/>
                  <a:pt x="3767163" y="0"/>
                </a:cubicBezTo>
                <a:cubicBezTo>
                  <a:pt x="3960184" y="-30362"/>
                  <a:pt x="4266458" y="45001"/>
                  <a:pt x="4452101" y="0"/>
                </a:cubicBezTo>
                <a:cubicBezTo>
                  <a:pt x="4637744" y="-45001"/>
                  <a:pt x="4839870" y="76330"/>
                  <a:pt x="5137040" y="0"/>
                </a:cubicBezTo>
                <a:cubicBezTo>
                  <a:pt x="5434210" y="-76330"/>
                  <a:pt x="5544018" y="25741"/>
                  <a:pt x="5707822" y="0"/>
                </a:cubicBezTo>
                <a:cubicBezTo>
                  <a:pt x="5754993" y="267510"/>
                  <a:pt x="5688409" y="346607"/>
                  <a:pt x="5707822" y="535676"/>
                </a:cubicBezTo>
                <a:cubicBezTo>
                  <a:pt x="5727235" y="724745"/>
                  <a:pt x="5690219" y="906449"/>
                  <a:pt x="5707822" y="1030147"/>
                </a:cubicBezTo>
                <a:cubicBezTo>
                  <a:pt x="5576475" y="1048560"/>
                  <a:pt x="5459102" y="1027982"/>
                  <a:pt x="5308274" y="1030147"/>
                </a:cubicBezTo>
                <a:cubicBezTo>
                  <a:pt x="5157446" y="1032312"/>
                  <a:pt x="4936463" y="950152"/>
                  <a:pt x="4623336" y="1030147"/>
                </a:cubicBezTo>
                <a:cubicBezTo>
                  <a:pt x="4310209" y="1110142"/>
                  <a:pt x="4332972" y="991772"/>
                  <a:pt x="4166710" y="1030147"/>
                </a:cubicBezTo>
                <a:cubicBezTo>
                  <a:pt x="4000448" y="1068522"/>
                  <a:pt x="3734601" y="1014543"/>
                  <a:pt x="3595928" y="1030147"/>
                </a:cubicBezTo>
                <a:cubicBezTo>
                  <a:pt x="3457255" y="1045751"/>
                  <a:pt x="3107832" y="965366"/>
                  <a:pt x="2910989" y="1030147"/>
                </a:cubicBezTo>
                <a:cubicBezTo>
                  <a:pt x="2714146" y="1094928"/>
                  <a:pt x="2623480" y="969399"/>
                  <a:pt x="2340207" y="1030147"/>
                </a:cubicBezTo>
                <a:cubicBezTo>
                  <a:pt x="2056934" y="1090895"/>
                  <a:pt x="2082366" y="1006594"/>
                  <a:pt x="1940659" y="1030147"/>
                </a:cubicBezTo>
                <a:cubicBezTo>
                  <a:pt x="1798952" y="1053700"/>
                  <a:pt x="1611070" y="1000014"/>
                  <a:pt x="1484034" y="1030147"/>
                </a:cubicBezTo>
                <a:cubicBezTo>
                  <a:pt x="1356998" y="1060280"/>
                  <a:pt x="1003049" y="981647"/>
                  <a:pt x="799095" y="1030147"/>
                </a:cubicBezTo>
                <a:cubicBezTo>
                  <a:pt x="595141" y="1078647"/>
                  <a:pt x="235045" y="990402"/>
                  <a:pt x="0" y="1030147"/>
                </a:cubicBezTo>
                <a:cubicBezTo>
                  <a:pt x="-26259" y="926636"/>
                  <a:pt x="2204" y="710015"/>
                  <a:pt x="0" y="535676"/>
                </a:cubicBezTo>
                <a:cubicBezTo>
                  <a:pt x="-2204" y="361337"/>
                  <a:pt x="58006" y="253500"/>
                  <a:pt x="0" y="0"/>
                </a:cubicBezTo>
                <a:close/>
              </a:path>
            </a:pathLst>
          </a:custGeom>
          <a:noFill/>
          <a:ln w="25400">
            <a:solidFill>
              <a:srgbClr val="FF0000">
                <a:alpha val="55000"/>
              </a:srgb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3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flower growing on street crack">
            <a:extLst>
              <a:ext uri="{FF2B5EF4-FFF2-40B4-BE49-F238E27FC236}">
                <a16:creationId xmlns:a16="http://schemas.microsoft.com/office/drawing/2014/main" id="{047486A2-78E1-3F24-B2D6-CC6B254CB5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0" y="-89323"/>
            <a:ext cx="12192000" cy="6947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CE90C-FAD1-854F-D3B6-005A2807F8A3}"/>
              </a:ext>
            </a:extLst>
          </p:cNvPr>
          <p:cNvSpPr txBox="1"/>
          <p:nvPr/>
        </p:nvSpPr>
        <p:spPr>
          <a:xfrm>
            <a:off x="4367" y="2502678"/>
            <a:ext cx="7528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Thank</a:t>
            </a:r>
            <a:r>
              <a: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</a:rPr>
              <a:t>You!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EA0233F-BEC4-4976-0022-28D93EB09E04}"/>
              </a:ext>
            </a:extLst>
          </p:cNvPr>
          <p:cNvSpPr txBox="1">
            <a:spLocks/>
          </p:cNvSpPr>
          <p:nvPr/>
        </p:nvSpPr>
        <p:spPr>
          <a:xfrm>
            <a:off x="4367" y="3650486"/>
            <a:ext cx="5341384" cy="50900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https://ieg.worldbankgroup.org/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113FD9D-38AE-D4CA-7612-8AB8CDDB07D5}"/>
              </a:ext>
            </a:extLst>
          </p:cNvPr>
          <p:cNvSpPr txBox="1">
            <a:spLocks/>
          </p:cNvSpPr>
          <p:nvPr/>
        </p:nvSpPr>
        <p:spPr>
          <a:xfrm>
            <a:off x="4367" y="4424666"/>
            <a:ext cx="2411999" cy="50900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hanuj@worldbank.org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62872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442</Words>
  <Application>Microsoft Office PowerPoint</Application>
  <PresentationFormat>Widescreen</PresentationFormat>
  <Paragraphs>61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Roboto</vt:lpstr>
      <vt:lpstr>Segoe UI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Harsh Anuj</dc:creator>
  <cp:lastModifiedBy>Harsh Anuj</cp:lastModifiedBy>
  <cp:revision>46</cp:revision>
  <dcterms:created xsi:type="dcterms:W3CDTF">2023-11-27T17:11:42Z</dcterms:created>
  <dcterms:modified xsi:type="dcterms:W3CDTF">2025-03-09T16:18:27Z</dcterms:modified>
</cp:coreProperties>
</file>