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7" r:id="rId3"/>
    <p:sldId id="267" r:id="rId4"/>
    <p:sldId id="263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B2AE05-36CF-1B62-775B-9280746CFD4C}" name="Jonckheere, Steven" initials="SJ" userId="S::s.jonckheere@ifad.org::07166c84-e377-49d0-86ae-d6fb6b89870f" providerId="AD"/>
  <p188:author id="{3961B288-B229-EE24-F2F0-48C9619D1E58}" name="Den Boer, Hannah" initials="HD" userId="S::h.denboer@ifad.org::39ad5d70-1b45-4433-a8c6-1ecb245ee63d" providerId="AD"/>
  <p188:author id="{45B587C0-7A78-2881-2AE8-466B55233635}" name="Sharma, Anoop" initials="AS" userId="S::an.sharma@ifad.org::d61a29f5-1be2-4ec4-8265-d9eddba8e1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D46BA4-6C2D-467C-B424-3D6E7A1C07E9}" v="76" dt="2025-03-02T17:04:16.9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86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81D0AF-62DA-497C-8A0F-879CB3BC78CF}" type="doc">
      <dgm:prSet loTypeId="urn:microsoft.com/office/officeart/2005/8/layout/list1" loCatId="list" qsTypeId="urn:microsoft.com/office/officeart/2005/8/quickstyle/simple2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24FB89-1C6D-4883-8FFC-690C37A9D6BF}">
      <dgm:prSet phldrT="[Text]"/>
      <dgm:spPr/>
      <dgm:t>
        <a:bodyPr/>
        <a:lstStyle/>
        <a:p>
          <a:pPr>
            <a:buClrTx/>
            <a:buSzTx/>
            <a:buFont typeface="Arial" panose="020B0604020202020204" pitchFamily="34" charset="0"/>
            <a:buChar char="•"/>
          </a:pPr>
          <a:r>
            <a:rPr lang="en-US" b="1" dirty="0">
              <a:effectLst/>
              <a:latin typeface="Aptos (Body)"/>
            </a:rPr>
            <a:t>Adaptive implementation</a:t>
          </a:r>
          <a:endParaRPr kumimoji="0" lang="en-US" altLang="en-US" b="0" i="0" u="none" strike="noStrike" cap="none" normalizeH="0" baseline="0" dirty="0">
            <a:ln/>
            <a:effectLst/>
            <a:latin typeface="Aptos (Body)"/>
          </a:endParaRPr>
        </a:p>
      </dgm:t>
    </dgm:pt>
    <dgm:pt modelId="{96D5CF3B-61A6-44F3-831B-D8B99DEB31CF}" type="parTrans" cxnId="{5FD411CC-1B92-4860-A555-341BEE543632}">
      <dgm:prSet/>
      <dgm:spPr/>
      <dgm:t>
        <a:bodyPr/>
        <a:lstStyle/>
        <a:p>
          <a:endParaRPr lang="en-GB"/>
        </a:p>
      </dgm:t>
    </dgm:pt>
    <dgm:pt modelId="{098B7CCF-D6B4-4D8C-A695-6758AC7EF352}" type="sibTrans" cxnId="{5FD411CC-1B92-4860-A555-341BEE543632}">
      <dgm:prSet/>
      <dgm:spPr/>
      <dgm:t>
        <a:bodyPr/>
        <a:lstStyle/>
        <a:p>
          <a:endParaRPr lang="en-GB">
            <a:solidFill>
              <a:schemeClr val="bg2"/>
            </a:solidFill>
          </a:endParaRPr>
        </a:p>
      </dgm:t>
    </dgm:pt>
    <dgm:pt modelId="{9135C8DB-09E6-4277-9EF4-41844A14EB63}">
      <dgm:prSet phldrT="[Text]"/>
      <dgm:spPr/>
      <dgm:t>
        <a:bodyPr/>
        <a:lstStyle/>
        <a:p>
          <a:r>
            <a:rPr kumimoji="0" lang="en-US" altLang="en-US" b="1" i="0" u="none" strike="noStrike" cap="none" normalizeH="0" baseline="0" dirty="0">
              <a:ln/>
              <a:effectLst/>
              <a:latin typeface="Aptos (Body)"/>
            </a:rPr>
            <a:t>In-house dedicated AI personnel</a:t>
          </a:r>
          <a:endParaRPr lang="en-US" altLang="en-US" b="1" dirty="0">
            <a:latin typeface="Aptos (Body)"/>
          </a:endParaRPr>
        </a:p>
      </dgm:t>
    </dgm:pt>
    <dgm:pt modelId="{AFAB7F9C-5DF8-47D3-B586-0282F9E3AD33}" type="parTrans" cxnId="{11D9CAA9-797C-4C7A-A0E6-21A9DD2EBC40}">
      <dgm:prSet/>
      <dgm:spPr/>
      <dgm:t>
        <a:bodyPr/>
        <a:lstStyle/>
        <a:p>
          <a:endParaRPr lang="en-GB"/>
        </a:p>
      </dgm:t>
    </dgm:pt>
    <dgm:pt modelId="{9E80D624-F15C-4031-9010-2D2F79737D67}" type="sibTrans" cxnId="{11D9CAA9-797C-4C7A-A0E6-21A9DD2EBC40}">
      <dgm:prSet/>
      <dgm:spPr/>
      <dgm:t>
        <a:bodyPr/>
        <a:lstStyle/>
        <a:p>
          <a:endParaRPr lang="en-GB"/>
        </a:p>
      </dgm:t>
    </dgm:pt>
    <dgm:pt modelId="{53A31192-FCC4-46F9-894A-A10F9C687EC8}">
      <dgm:prSet/>
      <dgm:spPr/>
      <dgm:t>
        <a:bodyPr/>
        <a:lstStyle/>
        <a:p>
          <a:r>
            <a:rPr kumimoji="0" lang="en-US" altLang="en-US" b="1" i="0" u="none" strike="noStrike" cap="none" normalizeH="0" baseline="0" dirty="0">
              <a:ln/>
              <a:effectLst/>
              <a:latin typeface="Aptos (Body)"/>
            </a:rPr>
            <a:t>ICT collaboration is crucial but challenging</a:t>
          </a:r>
          <a:endParaRPr lang="en-US" b="1" dirty="0">
            <a:effectLst/>
            <a:latin typeface="Aptos (Body)"/>
          </a:endParaRPr>
        </a:p>
      </dgm:t>
    </dgm:pt>
    <dgm:pt modelId="{F24E81DF-32A6-4E93-92B7-18F832301388}" type="parTrans" cxnId="{4F6A80CB-D1C9-429A-AA94-DF85BCE7CC0D}">
      <dgm:prSet/>
      <dgm:spPr/>
      <dgm:t>
        <a:bodyPr/>
        <a:lstStyle/>
        <a:p>
          <a:endParaRPr lang="en-GB"/>
        </a:p>
      </dgm:t>
    </dgm:pt>
    <dgm:pt modelId="{56898E45-330E-4429-893A-F6C5430EDAB8}" type="sibTrans" cxnId="{4F6A80CB-D1C9-429A-AA94-DF85BCE7CC0D}">
      <dgm:prSet/>
      <dgm:spPr/>
      <dgm:t>
        <a:bodyPr/>
        <a:lstStyle/>
        <a:p>
          <a:endParaRPr lang="en-GB"/>
        </a:p>
      </dgm:t>
    </dgm:pt>
    <dgm:pt modelId="{8A63BD59-D9EE-4D64-BF25-6F6715886CB5}">
      <dgm:prSet/>
      <dgm:spPr/>
      <dgm:t>
        <a:bodyPr/>
        <a:lstStyle/>
        <a:p>
          <a:r>
            <a:rPr lang="en-US" b="1" dirty="0">
              <a:effectLst/>
              <a:latin typeface="Aptos (Body)"/>
            </a:rPr>
            <a:t>Involving subject matter experts </a:t>
          </a:r>
          <a:r>
            <a:rPr lang="en-US" b="1" dirty="0">
              <a:latin typeface="Aptos (Body)"/>
            </a:rPr>
            <a:t>is necessary</a:t>
          </a:r>
          <a:endParaRPr lang="en-US" b="1" dirty="0">
            <a:effectLst/>
            <a:latin typeface="Aptos (Body)"/>
          </a:endParaRPr>
        </a:p>
      </dgm:t>
    </dgm:pt>
    <dgm:pt modelId="{0BB2DDCB-CAB1-41F3-B050-D2EF5D67E67C}" type="sibTrans" cxnId="{7DC7FB91-3E72-4434-B0F1-13532E60D9FF}">
      <dgm:prSet/>
      <dgm:spPr/>
      <dgm:t>
        <a:bodyPr/>
        <a:lstStyle/>
        <a:p>
          <a:endParaRPr lang="en-GB"/>
        </a:p>
      </dgm:t>
    </dgm:pt>
    <dgm:pt modelId="{AFD23C07-537A-4C4A-88C2-981438E590FE}" type="parTrans" cxnId="{7DC7FB91-3E72-4434-B0F1-13532E60D9FF}">
      <dgm:prSet/>
      <dgm:spPr/>
      <dgm:t>
        <a:bodyPr/>
        <a:lstStyle/>
        <a:p>
          <a:endParaRPr lang="en-GB"/>
        </a:p>
      </dgm:t>
    </dgm:pt>
    <dgm:pt modelId="{26FD1310-A408-4C0F-87B8-A23E25777FA0}" type="pres">
      <dgm:prSet presAssocID="{0381D0AF-62DA-497C-8A0F-879CB3BC78CF}" presName="linear" presStyleCnt="0">
        <dgm:presLayoutVars>
          <dgm:dir/>
          <dgm:animLvl val="lvl"/>
          <dgm:resizeHandles val="exact"/>
        </dgm:presLayoutVars>
      </dgm:prSet>
      <dgm:spPr/>
    </dgm:pt>
    <dgm:pt modelId="{BEBFEE90-656B-4C72-A6A1-02752CCE85D9}" type="pres">
      <dgm:prSet presAssocID="{C624FB89-1C6D-4883-8FFC-690C37A9D6BF}" presName="parentLin" presStyleCnt="0"/>
      <dgm:spPr/>
    </dgm:pt>
    <dgm:pt modelId="{907E3560-BC4E-4239-B875-74A1A29528D0}" type="pres">
      <dgm:prSet presAssocID="{C624FB89-1C6D-4883-8FFC-690C37A9D6BF}" presName="parentLeftMargin" presStyleLbl="node1" presStyleIdx="0" presStyleCnt="4"/>
      <dgm:spPr/>
    </dgm:pt>
    <dgm:pt modelId="{34F45ADF-CC2C-4087-BD96-62194591C43A}" type="pres">
      <dgm:prSet presAssocID="{C624FB89-1C6D-4883-8FFC-690C37A9D6BF}" presName="parentText" presStyleLbl="node1" presStyleIdx="0" presStyleCnt="4" custLinFactNeighborY="19025">
        <dgm:presLayoutVars>
          <dgm:chMax val="0"/>
          <dgm:bulletEnabled val="1"/>
        </dgm:presLayoutVars>
      </dgm:prSet>
      <dgm:spPr/>
    </dgm:pt>
    <dgm:pt modelId="{62735733-50A0-43ED-8021-D6160F8CD27D}" type="pres">
      <dgm:prSet presAssocID="{C624FB89-1C6D-4883-8FFC-690C37A9D6BF}" presName="negativeSpace" presStyleCnt="0"/>
      <dgm:spPr/>
    </dgm:pt>
    <dgm:pt modelId="{4BC0E7C0-D18D-4618-9B10-AEDFC7BFCC63}" type="pres">
      <dgm:prSet presAssocID="{C624FB89-1C6D-4883-8FFC-690C37A9D6BF}" presName="childText" presStyleLbl="conFgAcc1" presStyleIdx="0" presStyleCnt="4" custScaleX="75816">
        <dgm:presLayoutVars>
          <dgm:bulletEnabled val="1"/>
        </dgm:presLayoutVars>
      </dgm:prSet>
      <dgm:spPr/>
    </dgm:pt>
    <dgm:pt modelId="{D0E195BE-A411-4451-ADFB-0BB852D4F091}" type="pres">
      <dgm:prSet presAssocID="{098B7CCF-D6B4-4D8C-A695-6758AC7EF352}" presName="spaceBetweenRectangles" presStyleCnt="0"/>
      <dgm:spPr/>
    </dgm:pt>
    <dgm:pt modelId="{38217C95-9435-430C-B35A-7897024A6ECF}" type="pres">
      <dgm:prSet presAssocID="{9135C8DB-09E6-4277-9EF4-41844A14EB63}" presName="parentLin" presStyleCnt="0"/>
      <dgm:spPr/>
    </dgm:pt>
    <dgm:pt modelId="{6CFE5E8F-4308-4592-B6EF-5ADE7D515037}" type="pres">
      <dgm:prSet presAssocID="{9135C8DB-09E6-4277-9EF4-41844A14EB63}" presName="parentLeftMargin" presStyleLbl="node1" presStyleIdx="0" presStyleCnt="4"/>
      <dgm:spPr/>
    </dgm:pt>
    <dgm:pt modelId="{1B4F29DC-1CF4-42A3-AEF3-6AFDF14971E4}" type="pres">
      <dgm:prSet presAssocID="{9135C8DB-09E6-4277-9EF4-41844A14EB63}" presName="parentText" presStyleLbl="node1" presStyleIdx="1" presStyleCnt="4" custLinFactNeighborY="19025">
        <dgm:presLayoutVars>
          <dgm:chMax val="0"/>
          <dgm:bulletEnabled val="1"/>
        </dgm:presLayoutVars>
      </dgm:prSet>
      <dgm:spPr/>
    </dgm:pt>
    <dgm:pt modelId="{EF9386F1-098D-4AFF-8697-6FD34D328020}" type="pres">
      <dgm:prSet presAssocID="{9135C8DB-09E6-4277-9EF4-41844A14EB63}" presName="negativeSpace" presStyleCnt="0"/>
      <dgm:spPr/>
    </dgm:pt>
    <dgm:pt modelId="{0264BA02-7201-4263-902C-F0F0FF6ABD0F}" type="pres">
      <dgm:prSet presAssocID="{9135C8DB-09E6-4277-9EF4-41844A14EB63}" presName="childText" presStyleLbl="conFgAcc1" presStyleIdx="1" presStyleCnt="4" custScaleX="75816">
        <dgm:presLayoutVars>
          <dgm:bulletEnabled val="1"/>
        </dgm:presLayoutVars>
      </dgm:prSet>
      <dgm:spPr/>
    </dgm:pt>
    <dgm:pt modelId="{78C3202F-7FB5-4209-A4CE-41DFBDB6955E}" type="pres">
      <dgm:prSet presAssocID="{9E80D624-F15C-4031-9010-2D2F79737D67}" presName="spaceBetweenRectangles" presStyleCnt="0"/>
      <dgm:spPr/>
    </dgm:pt>
    <dgm:pt modelId="{15147D10-3376-4F32-A5EE-5F1B90F874C2}" type="pres">
      <dgm:prSet presAssocID="{8A63BD59-D9EE-4D64-BF25-6F6715886CB5}" presName="parentLin" presStyleCnt="0"/>
      <dgm:spPr/>
    </dgm:pt>
    <dgm:pt modelId="{EA5B695A-8DF3-4A17-A9CD-F3B68F32AE08}" type="pres">
      <dgm:prSet presAssocID="{8A63BD59-D9EE-4D64-BF25-6F6715886CB5}" presName="parentLeftMargin" presStyleLbl="node1" presStyleIdx="1" presStyleCnt="4"/>
      <dgm:spPr/>
    </dgm:pt>
    <dgm:pt modelId="{D9318698-FE29-4CFA-9D20-76A1B543A74B}" type="pres">
      <dgm:prSet presAssocID="{8A63BD59-D9EE-4D64-BF25-6F6715886CB5}" presName="parentText" presStyleLbl="node1" presStyleIdx="2" presStyleCnt="4" custLinFactNeighborY="19025">
        <dgm:presLayoutVars>
          <dgm:chMax val="0"/>
          <dgm:bulletEnabled val="1"/>
        </dgm:presLayoutVars>
      </dgm:prSet>
      <dgm:spPr/>
    </dgm:pt>
    <dgm:pt modelId="{908D3454-221C-45E0-8F60-FAA5E3F99C3A}" type="pres">
      <dgm:prSet presAssocID="{8A63BD59-D9EE-4D64-BF25-6F6715886CB5}" presName="negativeSpace" presStyleCnt="0"/>
      <dgm:spPr/>
    </dgm:pt>
    <dgm:pt modelId="{F85C880E-D06C-42B5-AA1D-0226C563506C}" type="pres">
      <dgm:prSet presAssocID="{8A63BD59-D9EE-4D64-BF25-6F6715886CB5}" presName="childText" presStyleLbl="conFgAcc1" presStyleIdx="2" presStyleCnt="4" custScaleX="75816">
        <dgm:presLayoutVars>
          <dgm:bulletEnabled val="1"/>
        </dgm:presLayoutVars>
      </dgm:prSet>
      <dgm:spPr/>
    </dgm:pt>
    <dgm:pt modelId="{5523F05C-8CC7-4D04-9D75-7F04F3B63322}" type="pres">
      <dgm:prSet presAssocID="{0BB2DDCB-CAB1-41F3-B050-D2EF5D67E67C}" presName="spaceBetweenRectangles" presStyleCnt="0"/>
      <dgm:spPr/>
    </dgm:pt>
    <dgm:pt modelId="{3096C0B9-C559-4B53-ABEA-AF8C96CCC607}" type="pres">
      <dgm:prSet presAssocID="{53A31192-FCC4-46F9-894A-A10F9C687EC8}" presName="parentLin" presStyleCnt="0"/>
      <dgm:spPr/>
    </dgm:pt>
    <dgm:pt modelId="{B335C9EA-D11A-469B-9747-B0B333A7FC33}" type="pres">
      <dgm:prSet presAssocID="{53A31192-FCC4-46F9-894A-A10F9C687EC8}" presName="parentLeftMargin" presStyleLbl="node1" presStyleIdx="2" presStyleCnt="4"/>
      <dgm:spPr/>
    </dgm:pt>
    <dgm:pt modelId="{55B5B2D9-3D84-43A0-BBAF-16378C963708}" type="pres">
      <dgm:prSet presAssocID="{53A31192-FCC4-46F9-894A-A10F9C687EC8}" presName="parentText" presStyleLbl="node1" presStyleIdx="3" presStyleCnt="4" custLinFactNeighborY="19025">
        <dgm:presLayoutVars>
          <dgm:chMax val="0"/>
          <dgm:bulletEnabled val="1"/>
        </dgm:presLayoutVars>
      </dgm:prSet>
      <dgm:spPr/>
    </dgm:pt>
    <dgm:pt modelId="{954C9863-936F-4B72-B40E-CA56279213FD}" type="pres">
      <dgm:prSet presAssocID="{53A31192-FCC4-46F9-894A-A10F9C687EC8}" presName="negativeSpace" presStyleCnt="0"/>
      <dgm:spPr/>
    </dgm:pt>
    <dgm:pt modelId="{1F9C7952-EAB9-4DB2-B1D5-A135AAB7820F}" type="pres">
      <dgm:prSet presAssocID="{53A31192-FCC4-46F9-894A-A10F9C687EC8}" presName="childText" presStyleLbl="conFgAcc1" presStyleIdx="3" presStyleCnt="4" custScaleX="75816">
        <dgm:presLayoutVars>
          <dgm:bulletEnabled val="1"/>
        </dgm:presLayoutVars>
      </dgm:prSet>
      <dgm:spPr/>
    </dgm:pt>
  </dgm:ptLst>
  <dgm:cxnLst>
    <dgm:cxn modelId="{AB2F0221-854F-4EBC-9590-CF1BE0791B3B}" type="presOf" srcId="{9135C8DB-09E6-4277-9EF4-41844A14EB63}" destId="{1B4F29DC-1CF4-42A3-AEF3-6AFDF14971E4}" srcOrd="1" destOrd="0" presId="urn:microsoft.com/office/officeart/2005/8/layout/list1"/>
    <dgm:cxn modelId="{D5762163-C8FD-48E4-834F-61DDF1FDB592}" type="presOf" srcId="{C624FB89-1C6D-4883-8FFC-690C37A9D6BF}" destId="{34F45ADF-CC2C-4087-BD96-62194591C43A}" srcOrd="1" destOrd="0" presId="urn:microsoft.com/office/officeart/2005/8/layout/list1"/>
    <dgm:cxn modelId="{6982B74A-4E1E-499B-8104-376A4D55FD51}" type="presOf" srcId="{53A31192-FCC4-46F9-894A-A10F9C687EC8}" destId="{B335C9EA-D11A-469B-9747-B0B333A7FC33}" srcOrd="0" destOrd="0" presId="urn:microsoft.com/office/officeart/2005/8/layout/list1"/>
    <dgm:cxn modelId="{6D52C48C-D366-424F-B08C-A3BA04E7C418}" type="presOf" srcId="{53A31192-FCC4-46F9-894A-A10F9C687EC8}" destId="{55B5B2D9-3D84-43A0-BBAF-16378C963708}" srcOrd="1" destOrd="0" presId="urn:microsoft.com/office/officeart/2005/8/layout/list1"/>
    <dgm:cxn modelId="{7DC7FB91-3E72-4434-B0F1-13532E60D9FF}" srcId="{0381D0AF-62DA-497C-8A0F-879CB3BC78CF}" destId="{8A63BD59-D9EE-4D64-BF25-6F6715886CB5}" srcOrd="2" destOrd="0" parTransId="{AFD23C07-537A-4C4A-88C2-981438E590FE}" sibTransId="{0BB2DDCB-CAB1-41F3-B050-D2EF5D67E67C}"/>
    <dgm:cxn modelId="{11D9CAA9-797C-4C7A-A0E6-21A9DD2EBC40}" srcId="{0381D0AF-62DA-497C-8A0F-879CB3BC78CF}" destId="{9135C8DB-09E6-4277-9EF4-41844A14EB63}" srcOrd="1" destOrd="0" parTransId="{AFAB7F9C-5DF8-47D3-B586-0282F9E3AD33}" sibTransId="{9E80D624-F15C-4031-9010-2D2F79737D67}"/>
    <dgm:cxn modelId="{896294AA-2F2C-4FD0-AD67-39A8429E42C0}" type="presOf" srcId="{9135C8DB-09E6-4277-9EF4-41844A14EB63}" destId="{6CFE5E8F-4308-4592-B6EF-5ADE7D515037}" srcOrd="0" destOrd="0" presId="urn:microsoft.com/office/officeart/2005/8/layout/list1"/>
    <dgm:cxn modelId="{D47815AF-C054-495C-A59B-FFF0146E0FD9}" type="presOf" srcId="{8A63BD59-D9EE-4D64-BF25-6F6715886CB5}" destId="{EA5B695A-8DF3-4A17-A9CD-F3B68F32AE08}" srcOrd="0" destOrd="0" presId="urn:microsoft.com/office/officeart/2005/8/layout/list1"/>
    <dgm:cxn modelId="{4F6A80CB-D1C9-429A-AA94-DF85BCE7CC0D}" srcId="{0381D0AF-62DA-497C-8A0F-879CB3BC78CF}" destId="{53A31192-FCC4-46F9-894A-A10F9C687EC8}" srcOrd="3" destOrd="0" parTransId="{F24E81DF-32A6-4E93-92B7-18F832301388}" sibTransId="{56898E45-330E-4429-893A-F6C5430EDAB8}"/>
    <dgm:cxn modelId="{5FD411CC-1B92-4860-A555-341BEE543632}" srcId="{0381D0AF-62DA-497C-8A0F-879CB3BC78CF}" destId="{C624FB89-1C6D-4883-8FFC-690C37A9D6BF}" srcOrd="0" destOrd="0" parTransId="{96D5CF3B-61A6-44F3-831B-D8B99DEB31CF}" sibTransId="{098B7CCF-D6B4-4D8C-A695-6758AC7EF352}"/>
    <dgm:cxn modelId="{919FA4CF-3DE1-452E-AD09-8E441EC04620}" type="presOf" srcId="{C624FB89-1C6D-4883-8FFC-690C37A9D6BF}" destId="{907E3560-BC4E-4239-B875-74A1A29528D0}" srcOrd="0" destOrd="0" presId="urn:microsoft.com/office/officeart/2005/8/layout/list1"/>
    <dgm:cxn modelId="{6F7B4DF3-8270-4B88-A2BD-4F13605BDC20}" type="presOf" srcId="{8A63BD59-D9EE-4D64-BF25-6F6715886CB5}" destId="{D9318698-FE29-4CFA-9D20-76A1B543A74B}" srcOrd="1" destOrd="0" presId="urn:microsoft.com/office/officeart/2005/8/layout/list1"/>
    <dgm:cxn modelId="{1FC8F5FF-90DA-4185-BC2A-916C8A77B197}" type="presOf" srcId="{0381D0AF-62DA-497C-8A0F-879CB3BC78CF}" destId="{26FD1310-A408-4C0F-87B8-A23E25777FA0}" srcOrd="0" destOrd="0" presId="urn:microsoft.com/office/officeart/2005/8/layout/list1"/>
    <dgm:cxn modelId="{4A57560B-0920-4682-93B3-BCD1D54B8E1C}" type="presParOf" srcId="{26FD1310-A408-4C0F-87B8-A23E25777FA0}" destId="{BEBFEE90-656B-4C72-A6A1-02752CCE85D9}" srcOrd="0" destOrd="0" presId="urn:microsoft.com/office/officeart/2005/8/layout/list1"/>
    <dgm:cxn modelId="{25BF7115-4FF8-44B4-A767-83249A745BF2}" type="presParOf" srcId="{BEBFEE90-656B-4C72-A6A1-02752CCE85D9}" destId="{907E3560-BC4E-4239-B875-74A1A29528D0}" srcOrd="0" destOrd="0" presId="urn:microsoft.com/office/officeart/2005/8/layout/list1"/>
    <dgm:cxn modelId="{3303F2DB-9FFF-4665-B464-012818828D40}" type="presParOf" srcId="{BEBFEE90-656B-4C72-A6A1-02752CCE85D9}" destId="{34F45ADF-CC2C-4087-BD96-62194591C43A}" srcOrd="1" destOrd="0" presId="urn:microsoft.com/office/officeart/2005/8/layout/list1"/>
    <dgm:cxn modelId="{248CF60B-EF85-4007-814F-B877B304B1C0}" type="presParOf" srcId="{26FD1310-A408-4C0F-87B8-A23E25777FA0}" destId="{62735733-50A0-43ED-8021-D6160F8CD27D}" srcOrd="1" destOrd="0" presId="urn:microsoft.com/office/officeart/2005/8/layout/list1"/>
    <dgm:cxn modelId="{7C32955B-2F38-458C-BF0B-CFE0D29B535C}" type="presParOf" srcId="{26FD1310-A408-4C0F-87B8-A23E25777FA0}" destId="{4BC0E7C0-D18D-4618-9B10-AEDFC7BFCC63}" srcOrd="2" destOrd="0" presId="urn:microsoft.com/office/officeart/2005/8/layout/list1"/>
    <dgm:cxn modelId="{1B29F0A0-2EBE-4739-AAB0-A7424EDAF25A}" type="presParOf" srcId="{26FD1310-A408-4C0F-87B8-A23E25777FA0}" destId="{D0E195BE-A411-4451-ADFB-0BB852D4F091}" srcOrd="3" destOrd="0" presId="urn:microsoft.com/office/officeart/2005/8/layout/list1"/>
    <dgm:cxn modelId="{755CA728-5C86-47D3-AB01-0892514DE582}" type="presParOf" srcId="{26FD1310-A408-4C0F-87B8-A23E25777FA0}" destId="{38217C95-9435-430C-B35A-7897024A6ECF}" srcOrd="4" destOrd="0" presId="urn:microsoft.com/office/officeart/2005/8/layout/list1"/>
    <dgm:cxn modelId="{5E792A4A-0C67-4BC4-BB5C-A821FF4F5248}" type="presParOf" srcId="{38217C95-9435-430C-B35A-7897024A6ECF}" destId="{6CFE5E8F-4308-4592-B6EF-5ADE7D515037}" srcOrd="0" destOrd="0" presId="urn:microsoft.com/office/officeart/2005/8/layout/list1"/>
    <dgm:cxn modelId="{EEE78C7E-5C52-479A-B8BD-78BF4310F4CF}" type="presParOf" srcId="{38217C95-9435-430C-B35A-7897024A6ECF}" destId="{1B4F29DC-1CF4-42A3-AEF3-6AFDF14971E4}" srcOrd="1" destOrd="0" presId="urn:microsoft.com/office/officeart/2005/8/layout/list1"/>
    <dgm:cxn modelId="{F69F891C-24E0-4D11-B9E4-307F2C913AE2}" type="presParOf" srcId="{26FD1310-A408-4C0F-87B8-A23E25777FA0}" destId="{EF9386F1-098D-4AFF-8697-6FD34D328020}" srcOrd="5" destOrd="0" presId="urn:microsoft.com/office/officeart/2005/8/layout/list1"/>
    <dgm:cxn modelId="{628795A5-A849-4261-9E02-641971ED4195}" type="presParOf" srcId="{26FD1310-A408-4C0F-87B8-A23E25777FA0}" destId="{0264BA02-7201-4263-902C-F0F0FF6ABD0F}" srcOrd="6" destOrd="0" presId="urn:microsoft.com/office/officeart/2005/8/layout/list1"/>
    <dgm:cxn modelId="{18E8271C-2963-4663-8136-316852F57532}" type="presParOf" srcId="{26FD1310-A408-4C0F-87B8-A23E25777FA0}" destId="{78C3202F-7FB5-4209-A4CE-41DFBDB6955E}" srcOrd="7" destOrd="0" presId="urn:microsoft.com/office/officeart/2005/8/layout/list1"/>
    <dgm:cxn modelId="{894E53BF-1847-411C-A524-9789F53226F3}" type="presParOf" srcId="{26FD1310-A408-4C0F-87B8-A23E25777FA0}" destId="{15147D10-3376-4F32-A5EE-5F1B90F874C2}" srcOrd="8" destOrd="0" presId="urn:microsoft.com/office/officeart/2005/8/layout/list1"/>
    <dgm:cxn modelId="{939CBAE8-F00A-4C88-8529-2DCDD8CDBB45}" type="presParOf" srcId="{15147D10-3376-4F32-A5EE-5F1B90F874C2}" destId="{EA5B695A-8DF3-4A17-A9CD-F3B68F32AE08}" srcOrd="0" destOrd="0" presId="urn:microsoft.com/office/officeart/2005/8/layout/list1"/>
    <dgm:cxn modelId="{261B1BCA-2340-4643-82AB-06D3B42F3F2C}" type="presParOf" srcId="{15147D10-3376-4F32-A5EE-5F1B90F874C2}" destId="{D9318698-FE29-4CFA-9D20-76A1B543A74B}" srcOrd="1" destOrd="0" presId="urn:microsoft.com/office/officeart/2005/8/layout/list1"/>
    <dgm:cxn modelId="{86D4E4A2-D9A8-403F-A08F-2520DBABDD20}" type="presParOf" srcId="{26FD1310-A408-4C0F-87B8-A23E25777FA0}" destId="{908D3454-221C-45E0-8F60-FAA5E3F99C3A}" srcOrd="9" destOrd="0" presId="urn:microsoft.com/office/officeart/2005/8/layout/list1"/>
    <dgm:cxn modelId="{661E5663-4E7A-4FED-92E3-42A15B719B28}" type="presParOf" srcId="{26FD1310-A408-4C0F-87B8-A23E25777FA0}" destId="{F85C880E-D06C-42B5-AA1D-0226C563506C}" srcOrd="10" destOrd="0" presId="urn:microsoft.com/office/officeart/2005/8/layout/list1"/>
    <dgm:cxn modelId="{98D26E80-7357-491B-A2E9-2B90CCA15C01}" type="presParOf" srcId="{26FD1310-A408-4C0F-87B8-A23E25777FA0}" destId="{5523F05C-8CC7-4D04-9D75-7F04F3B63322}" srcOrd="11" destOrd="0" presId="urn:microsoft.com/office/officeart/2005/8/layout/list1"/>
    <dgm:cxn modelId="{CB18E6E5-0798-4985-B677-432312E6ECDF}" type="presParOf" srcId="{26FD1310-A408-4C0F-87B8-A23E25777FA0}" destId="{3096C0B9-C559-4B53-ABEA-AF8C96CCC607}" srcOrd="12" destOrd="0" presId="urn:microsoft.com/office/officeart/2005/8/layout/list1"/>
    <dgm:cxn modelId="{7F22A99D-5FF2-43EA-AE6A-7386D6813EC8}" type="presParOf" srcId="{3096C0B9-C559-4B53-ABEA-AF8C96CCC607}" destId="{B335C9EA-D11A-469B-9747-B0B333A7FC33}" srcOrd="0" destOrd="0" presId="urn:microsoft.com/office/officeart/2005/8/layout/list1"/>
    <dgm:cxn modelId="{32159E4C-268B-4930-BE24-2B90AA937B0E}" type="presParOf" srcId="{3096C0B9-C559-4B53-ABEA-AF8C96CCC607}" destId="{55B5B2D9-3D84-43A0-BBAF-16378C963708}" srcOrd="1" destOrd="0" presId="urn:microsoft.com/office/officeart/2005/8/layout/list1"/>
    <dgm:cxn modelId="{A69DC55C-74DD-4BC2-A97C-CCDB89171D2C}" type="presParOf" srcId="{26FD1310-A408-4C0F-87B8-A23E25777FA0}" destId="{954C9863-936F-4B72-B40E-CA56279213FD}" srcOrd="13" destOrd="0" presId="urn:microsoft.com/office/officeart/2005/8/layout/list1"/>
    <dgm:cxn modelId="{E92FBB3C-DBE7-4E33-ADAC-E597A0B74E2C}" type="presParOf" srcId="{26FD1310-A408-4C0F-87B8-A23E25777FA0}" destId="{1F9C7952-EAB9-4DB2-B1D5-A135AAB7820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F0747C4-168C-4267-AC77-B3109E8EDB8C}" type="doc">
      <dgm:prSet loTypeId="urn:microsoft.com/office/officeart/2005/8/layout/process3" loCatId="process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GB"/>
        </a:p>
      </dgm:t>
    </dgm:pt>
    <dgm:pt modelId="{66B4982E-7442-4C72-9508-BF17EFFF390A}">
      <dgm:prSet phldrT="[Text]"/>
      <dgm:spPr/>
      <dgm:t>
        <a:bodyPr/>
        <a:lstStyle/>
        <a:p>
          <a:r>
            <a:rPr lang="en-GB" b="1" dirty="0"/>
            <a:t>Short-term</a:t>
          </a:r>
        </a:p>
      </dgm:t>
    </dgm:pt>
    <dgm:pt modelId="{C6ACBB0B-5BCB-409F-B9CE-2B206E1A26D2}" type="parTrans" cxnId="{7206C826-F6BF-44EF-B11F-C4767C00BF2F}">
      <dgm:prSet/>
      <dgm:spPr/>
      <dgm:t>
        <a:bodyPr/>
        <a:lstStyle/>
        <a:p>
          <a:endParaRPr lang="en-GB"/>
        </a:p>
      </dgm:t>
    </dgm:pt>
    <dgm:pt modelId="{88C52AD4-DB66-440A-BDBC-9D75088BB42D}" type="sibTrans" cxnId="{7206C826-F6BF-44EF-B11F-C4767C00BF2F}">
      <dgm:prSet/>
      <dgm:spPr/>
      <dgm:t>
        <a:bodyPr/>
        <a:lstStyle/>
        <a:p>
          <a:endParaRPr lang="en-GB"/>
        </a:p>
      </dgm:t>
    </dgm:pt>
    <dgm:pt modelId="{19AEF362-54A0-4439-B6DF-8BD26874D3F7}">
      <dgm:prSet phldrT="[Text]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/>
            <a:t>Expand pilot projects (in collaboration with ICT)</a:t>
          </a:r>
          <a:endParaRPr lang="en-GB" dirty="0"/>
        </a:p>
      </dgm:t>
    </dgm:pt>
    <dgm:pt modelId="{F5BF6477-AF78-4E4B-B3D9-1FF4F77F1D32}" type="parTrans" cxnId="{FA7EAD26-AB20-48CE-B9E9-78EDC08896E8}">
      <dgm:prSet/>
      <dgm:spPr/>
      <dgm:t>
        <a:bodyPr/>
        <a:lstStyle/>
        <a:p>
          <a:endParaRPr lang="en-GB"/>
        </a:p>
      </dgm:t>
    </dgm:pt>
    <dgm:pt modelId="{A172B76C-183B-4F19-B540-D2C263063A8D}" type="sibTrans" cxnId="{FA7EAD26-AB20-48CE-B9E9-78EDC08896E8}">
      <dgm:prSet/>
      <dgm:spPr/>
      <dgm:t>
        <a:bodyPr/>
        <a:lstStyle/>
        <a:p>
          <a:endParaRPr lang="en-GB"/>
        </a:p>
      </dgm:t>
    </dgm:pt>
    <dgm:pt modelId="{8BE3B725-2154-43A3-B4B2-23AE6333F08E}">
      <dgm:prSet phldrT="[Text]"/>
      <dgm:spPr/>
      <dgm:t>
        <a:bodyPr/>
        <a:lstStyle/>
        <a:p>
          <a:r>
            <a:rPr lang="en-GB" b="1" dirty="0"/>
            <a:t>Medium-term</a:t>
          </a:r>
        </a:p>
      </dgm:t>
    </dgm:pt>
    <dgm:pt modelId="{D2A8781E-60F6-461A-BFD5-3225DD3AC700}" type="parTrans" cxnId="{D4C3B2A8-2E9A-4D66-AFB7-53364C1435C9}">
      <dgm:prSet/>
      <dgm:spPr/>
      <dgm:t>
        <a:bodyPr/>
        <a:lstStyle/>
        <a:p>
          <a:endParaRPr lang="en-GB"/>
        </a:p>
      </dgm:t>
    </dgm:pt>
    <dgm:pt modelId="{FB86F546-A0F3-43D1-B3EF-99F4F3922017}" type="sibTrans" cxnId="{D4C3B2A8-2E9A-4D66-AFB7-53364C1435C9}">
      <dgm:prSet/>
      <dgm:spPr/>
      <dgm:t>
        <a:bodyPr/>
        <a:lstStyle/>
        <a:p>
          <a:endParaRPr lang="en-GB"/>
        </a:p>
      </dgm:t>
    </dgm:pt>
    <dgm:pt modelId="{94CDC4CF-2703-4CFE-917A-2B1F634FCA6A}">
      <dgm:prSet phldrT="[Text]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/>
            <a:t>Develop AI governance frameworks to ensure responsible use and accountability</a:t>
          </a:r>
          <a:endParaRPr lang="en-GB" dirty="0"/>
        </a:p>
      </dgm:t>
    </dgm:pt>
    <dgm:pt modelId="{90024424-F735-4102-B2DD-B27E86239130}" type="parTrans" cxnId="{1A72947D-5A4D-4648-9CC6-AB2CECACD314}">
      <dgm:prSet/>
      <dgm:spPr/>
      <dgm:t>
        <a:bodyPr/>
        <a:lstStyle/>
        <a:p>
          <a:endParaRPr lang="en-GB"/>
        </a:p>
      </dgm:t>
    </dgm:pt>
    <dgm:pt modelId="{FBB60F07-A461-4E2D-84F6-D0262CA92E91}" type="sibTrans" cxnId="{1A72947D-5A4D-4648-9CC6-AB2CECACD314}">
      <dgm:prSet/>
      <dgm:spPr/>
      <dgm:t>
        <a:bodyPr/>
        <a:lstStyle/>
        <a:p>
          <a:endParaRPr lang="en-GB"/>
        </a:p>
      </dgm:t>
    </dgm:pt>
    <dgm:pt modelId="{B32F28F1-CF14-4F59-BF4B-3F018DE2824E}">
      <dgm:prSet phldrT="[Text]"/>
      <dgm:spPr/>
      <dgm:t>
        <a:bodyPr/>
        <a:lstStyle/>
        <a:p>
          <a:r>
            <a:rPr lang="en-GB" b="1" dirty="0"/>
            <a:t>Long-term</a:t>
          </a:r>
        </a:p>
      </dgm:t>
    </dgm:pt>
    <dgm:pt modelId="{01F2A4FD-8E6C-4C10-BE52-DF170972E496}" type="parTrans" cxnId="{230A0AA2-9E28-4D35-BCE0-D22839EDF721}">
      <dgm:prSet/>
      <dgm:spPr/>
      <dgm:t>
        <a:bodyPr/>
        <a:lstStyle/>
        <a:p>
          <a:endParaRPr lang="en-GB"/>
        </a:p>
      </dgm:t>
    </dgm:pt>
    <dgm:pt modelId="{0BD14322-FA49-4FA0-A28A-C48672861850}" type="sibTrans" cxnId="{230A0AA2-9E28-4D35-BCE0-D22839EDF721}">
      <dgm:prSet/>
      <dgm:spPr/>
      <dgm:t>
        <a:bodyPr/>
        <a:lstStyle/>
        <a:p>
          <a:endParaRPr lang="en-GB"/>
        </a:p>
      </dgm:t>
    </dgm:pt>
    <dgm:pt modelId="{EED3B23A-2EFC-47AA-B2EB-5E38414B971A}">
      <dgm:prSet phldrT="[Text]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/>
            <a:t>Fully integrate AI responsibly  into evaluation processes</a:t>
          </a:r>
          <a:endParaRPr lang="en-GB" dirty="0"/>
        </a:p>
      </dgm:t>
    </dgm:pt>
    <dgm:pt modelId="{4E3B76FC-37F6-484C-9BA1-BFED4DA3DC36}" type="parTrans" cxnId="{EDD449FC-FA2D-46D9-8BC1-0604E9069C52}">
      <dgm:prSet/>
      <dgm:spPr/>
      <dgm:t>
        <a:bodyPr/>
        <a:lstStyle/>
        <a:p>
          <a:endParaRPr lang="en-GB"/>
        </a:p>
      </dgm:t>
    </dgm:pt>
    <dgm:pt modelId="{5F6E12C7-3C59-4F48-A2FC-AFDC6653F76C}" type="sibTrans" cxnId="{EDD449FC-FA2D-46D9-8BC1-0604E9069C52}">
      <dgm:prSet/>
      <dgm:spPr/>
      <dgm:t>
        <a:bodyPr/>
        <a:lstStyle/>
        <a:p>
          <a:endParaRPr lang="en-GB"/>
        </a:p>
      </dgm:t>
    </dgm:pt>
    <dgm:pt modelId="{61A6CE14-060E-4CA7-A332-6B098ECEAE9A}">
      <dgm:prSet phldrT="[Text]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US" dirty="0"/>
            <a:t>Provide targeted training for staff</a:t>
          </a:r>
          <a:endParaRPr lang="en-GB" dirty="0"/>
        </a:p>
      </dgm:t>
    </dgm:pt>
    <dgm:pt modelId="{8C504757-9CA2-4B5B-97CE-B3421555201E}" type="parTrans" cxnId="{8AB87762-5D2A-4963-850B-E2F89B24D8C0}">
      <dgm:prSet/>
      <dgm:spPr/>
      <dgm:t>
        <a:bodyPr/>
        <a:lstStyle/>
        <a:p>
          <a:endParaRPr lang="en-GB"/>
        </a:p>
      </dgm:t>
    </dgm:pt>
    <dgm:pt modelId="{FC14612E-3B23-4B03-BE21-684F8410142D}" type="sibTrans" cxnId="{8AB87762-5D2A-4963-850B-E2F89B24D8C0}">
      <dgm:prSet/>
      <dgm:spPr/>
      <dgm:t>
        <a:bodyPr/>
        <a:lstStyle/>
        <a:p>
          <a:endParaRPr lang="en-GB"/>
        </a:p>
      </dgm:t>
    </dgm:pt>
    <dgm:pt modelId="{E2C06E10-2064-45B3-A540-47CA7ECA17A2}">
      <dgm:prSet phldrT="[Text]"/>
      <dgm:spPr>
        <a:ln>
          <a:solidFill>
            <a:schemeClr val="bg1">
              <a:lumMod val="65000"/>
            </a:schemeClr>
          </a:solidFill>
        </a:ln>
      </dgm:spPr>
      <dgm:t>
        <a:bodyPr/>
        <a:lstStyle/>
        <a:p>
          <a:r>
            <a:rPr lang="en-GB" dirty="0"/>
            <a:t>Stocktake on use and value addition of pilot projects </a:t>
          </a:r>
        </a:p>
      </dgm:t>
    </dgm:pt>
    <dgm:pt modelId="{EC276D9B-B546-4811-A8E3-7ECAACB02B5F}" type="parTrans" cxnId="{637E0DAE-8F93-43F4-84CB-1D074A1EEAC9}">
      <dgm:prSet/>
      <dgm:spPr/>
      <dgm:t>
        <a:bodyPr/>
        <a:lstStyle/>
        <a:p>
          <a:endParaRPr lang="en-GB"/>
        </a:p>
      </dgm:t>
    </dgm:pt>
    <dgm:pt modelId="{DE4B524D-CAD4-4A13-882F-50515EEEF7EF}" type="sibTrans" cxnId="{637E0DAE-8F93-43F4-84CB-1D074A1EEAC9}">
      <dgm:prSet/>
      <dgm:spPr/>
      <dgm:t>
        <a:bodyPr/>
        <a:lstStyle/>
        <a:p>
          <a:endParaRPr lang="en-GB"/>
        </a:p>
      </dgm:t>
    </dgm:pt>
    <dgm:pt modelId="{1E5518F9-42C3-4FB9-BCEC-7DFC0DBCFA4C}" type="pres">
      <dgm:prSet presAssocID="{CF0747C4-168C-4267-AC77-B3109E8EDB8C}" presName="linearFlow" presStyleCnt="0">
        <dgm:presLayoutVars>
          <dgm:dir/>
          <dgm:animLvl val="lvl"/>
          <dgm:resizeHandles val="exact"/>
        </dgm:presLayoutVars>
      </dgm:prSet>
      <dgm:spPr/>
    </dgm:pt>
    <dgm:pt modelId="{A7B1D3C7-E867-4401-A90C-14884954279F}" type="pres">
      <dgm:prSet presAssocID="{66B4982E-7442-4C72-9508-BF17EFFF390A}" presName="composite" presStyleCnt="0"/>
      <dgm:spPr/>
    </dgm:pt>
    <dgm:pt modelId="{0E0D6E13-02D7-41D2-B715-5EECD6CF1CCE}" type="pres">
      <dgm:prSet presAssocID="{66B4982E-7442-4C72-9508-BF17EFFF390A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DD1F966A-2C0C-4AA7-8FB8-6ED2DAF0CFFE}" type="pres">
      <dgm:prSet presAssocID="{66B4982E-7442-4C72-9508-BF17EFFF390A}" presName="parSh" presStyleLbl="node1" presStyleIdx="0" presStyleCnt="3"/>
      <dgm:spPr/>
    </dgm:pt>
    <dgm:pt modelId="{D57D68B5-0AC2-4080-A203-F344460DAFC0}" type="pres">
      <dgm:prSet presAssocID="{66B4982E-7442-4C72-9508-BF17EFFF390A}" presName="desTx" presStyleLbl="fgAcc1" presStyleIdx="0" presStyleCnt="3">
        <dgm:presLayoutVars>
          <dgm:bulletEnabled val="1"/>
        </dgm:presLayoutVars>
      </dgm:prSet>
      <dgm:spPr/>
    </dgm:pt>
    <dgm:pt modelId="{3D8DC9E0-C05A-4DF5-BED7-1DE644646072}" type="pres">
      <dgm:prSet presAssocID="{88C52AD4-DB66-440A-BDBC-9D75088BB42D}" presName="sibTrans" presStyleLbl="sibTrans2D1" presStyleIdx="0" presStyleCnt="2"/>
      <dgm:spPr/>
    </dgm:pt>
    <dgm:pt modelId="{D97C6A9F-3CBB-4F5E-B3BA-57DA6A5C8E42}" type="pres">
      <dgm:prSet presAssocID="{88C52AD4-DB66-440A-BDBC-9D75088BB42D}" presName="connTx" presStyleLbl="sibTrans2D1" presStyleIdx="0" presStyleCnt="2"/>
      <dgm:spPr/>
    </dgm:pt>
    <dgm:pt modelId="{B1761611-7BE0-43E9-A272-163D19308738}" type="pres">
      <dgm:prSet presAssocID="{8BE3B725-2154-43A3-B4B2-23AE6333F08E}" presName="composite" presStyleCnt="0"/>
      <dgm:spPr/>
    </dgm:pt>
    <dgm:pt modelId="{2B5771D8-A64E-4F6A-99D3-1F13CF0E9074}" type="pres">
      <dgm:prSet presAssocID="{8BE3B725-2154-43A3-B4B2-23AE6333F08E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9B784048-9F9D-45A3-B52E-50BFE9B79062}" type="pres">
      <dgm:prSet presAssocID="{8BE3B725-2154-43A3-B4B2-23AE6333F08E}" presName="parSh" presStyleLbl="node1" presStyleIdx="1" presStyleCnt="3"/>
      <dgm:spPr/>
    </dgm:pt>
    <dgm:pt modelId="{6BBB1EA1-2F47-4545-860B-451BF5BBBFC5}" type="pres">
      <dgm:prSet presAssocID="{8BE3B725-2154-43A3-B4B2-23AE6333F08E}" presName="desTx" presStyleLbl="fgAcc1" presStyleIdx="1" presStyleCnt="3">
        <dgm:presLayoutVars>
          <dgm:bulletEnabled val="1"/>
        </dgm:presLayoutVars>
      </dgm:prSet>
      <dgm:spPr/>
    </dgm:pt>
    <dgm:pt modelId="{4010DF4C-EF88-4A36-8E34-A8F81D8EA5D3}" type="pres">
      <dgm:prSet presAssocID="{FB86F546-A0F3-43D1-B3EF-99F4F3922017}" presName="sibTrans" presStyleLbl="sibTrans2D1" presStyleIdx="1" presStyleCnt="2"/>
      <dgm:spPr/>
    </dgm:pt>
    <dgm:pt modelId="{49CEEF03-8E1D-45FE-81E7-210A0E2E90AC}" type="pres">
      <dgm:prSet presAssocID="{FB86F546-A0F3-43D1-B3EF-99F4F3922017}" presName="connTx" presStyleLbl="sibTrans2D1" presStyleIdx="1" presStyleCnt="2"/>
      <dgm:spPr/>
    </dgm:pt>
    <dgm:pt modelId="{1C045CA6-7F7C-4B31-81F6-200F8B32E5AA}" type="pres">
      <dgm:prSet presAssocID="{B32F28F1-CF14-4F59-BF4B-3F018DE2824E}" presName="composite" presStyleCnt="0"/>
      <dgm:spPr/>
    </dgm:pt>
    <dgm:pt modelId="{B92416F7-E7C3-4CB3-91D0-C8717B3CB6CF}" type="pres">
      <dgm:prSet presAssocID="{B32F28F1-CF14-4F59-BF4B-3F018DE2824E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50F2825-4D44-41F7-8E51-17FB94C5A6E6}" type="pres">
      <dgm:prSet presAssocID="{B32F28F1-CF14-4F59-BF4B-3F018DE2824E}" presName="parSh" presStyleLbl="node1" presStyleIdx="2" presStyleCnt="3"/>
      <dgm:spPr/>
    </dgm:pt>
    <dgm:pt modelId="{3FA5852E-C66B-4702-A029-23FE4BD59B2E}" type="pres">
      <dgm:prSet presAssocID="{B32F28F1-CF14-4F59-BF4B-3F018DE2824E}" presName="desTx" presStyleLbl="fgAcc1" presStyleIdx="2" presStyleCnt="3">
        <dgm:presLayoutVars>
          <dgm:bulletEnabled val="1"/>
        </dgm:presLayoutVars>
      </dgm:prSet>
      <dgm:spPr/>
    </dgm:pt>
  </dgm:ptLst>
  <dgm:cxnLst>
    <dgm:cxn modelId="{1FAC8E03-B83A-4865-974F-35445AA7FF15}" type="presOf" srcId="{94CDC4CF-2703-4CFE-917A-2B1F634FCA6A}" destId="{6BBB1EA1-2F47-4545-860B-451BF5BBBFC5}" srcOrd="0" destOrd="0" presId="urn:microsoft.com/office/officeart/2005/8/layout/process3"/>
    <dgm:cxn modelId="{3941F51F-97A8-41B6-B266-54AC4AEBCE80}" type="presOf" srcId="{CF0747C4-168C-4267-AC77-B3109E8EDB8C}" destId="{1E5518F9-42C3-4FB9-BCEC-7DFC0DBCFA4C}" srcOrd="0" destOrd="0" presId="urn:microsoft.com/office/officeart/2005/8/layout/process3"/>
    <dgm:cxn modelId="{303F5F25-45D7-4E65-8663-00A091270058}" type="presOf" srcId="{88C52AD4-DB66-440A-BDBC-9D75088BB42D}" destId="{3D8DC9E0-C05A-4DF5-BED7-1DE644646072}" srcOrd="0" destOrd="0" presId="urn:microsoft.com/office/officeart/2005/8/layout/process3"/>
    <dgm:cxn modelId="{FA7EAD26-AB20-48CE-B9E9-78EDC08896E8}" srcId="{66B4982E-7442-4C72-9508-BF17EFFF390A}" destId="{19AEF362-54A0-4439-B6DF-8BD26874D3F7}" srcOrd="0" destOrd="0" parTransId="{F5BF6477-AF78-4E4B-B3D9-1FF4F77F1D32}" sibTransId="{A172B76C-183B-4F19-B540-D2C263063A8D}"/>
    <dgm:cxn modelId="{7206C826-F6BF-44EF-B11F-C4767C00BF2F}" srcId="{CF0747C4-168C-4267-AC77-B3109E8EDB8C}" destId="{66B4982E-7442-4C72-9508-BF17EFFF390A}" srcOrd="0" destOrd="0" parTransId="{C6ACBB0B-5BCB-409F-B9CE-2B206E1A26D2}" sibTransId="{88C52AD4-DB66-440A-BDBC-9D75088BB42D}"/>
    <dgm:cxn modelId="{D521D927-2029-450E-9B68-6EA04F0DDC83}" type="presOf" srcId="{88C52AD4-DB66-440A-BDBC-9D75088BB42D}" destId="{D97C6A9F-3CBB-4F5E-B3BA-57DA6A5C8E42}" srcOrd="1" destOrd="0" presId="urn:microsoft.com/office/officeart/2005/8/layout/process3"/>
    <dgm:cxn modelId="{4A052928-05C3-4AA5-BDA9-2C6CC9C18F67}" type="presOf" srcId="{B32F28F1-CF14-4F59-BF4B-3F018DE2824E}" destId="{B92416F7-E7C3-4CB3-91D0-C8717B3CB6CF}" srcOrd="0" destOrd="0" presId="urn:microsoft.com/office/officeart/2005/8/layout/process3"/>
    <dgm:cxn modelId="{8AB87762-5D2A-4963-850B-E2F89B24D8C0}" srcId="{66B4982E-7442-4C72-9508-BF17EFFF390A}" destId="{61A6CE14-060E-4CA7-A332-6B098ECEAE9A}" srcOrd="1" destOrd="0" parTransId="{8C504757-9CA2-4B5B-97CE-B3421555201E}" sibTransId="{FC14612E-3B23-4B03-BE21-684F8410142D}"/>
    <dgm:cxn modelId="{60124350-9DBB-4257-99AC-B6CE9DD0CF79}" type="presOf" srcId="{EED3B23A-2EFC-47AA-B2EB-5E38414B971A}" destId="{3FA5852E-C66B-4702-A029-23FE4BD59B2E}" srcOrd="0" destOrd="0" presId="urn:microsoft.com/office/officeart/2005/8/layout/process3"/>
    <dgm:cxn modelId="{CDAF1273-0DCD-4D2B-B3E3-91027CE0BB33}" type="presOf" srcId="{66B4982E-7442-4C72-9508-BF17EFFF390A}" destId="{0E0D6E13-02D7-41D2-B715-5EECD6CF1CCE}" srcOrd="0" destOrd="0" presId="urn:microsoft.com/office/officeart/2005/8/layout/process3"/>
    <dgm:cxn modelId="{0C2C9B76-F672-42E0-81D3-CF575B5BB849}" type="presOf" srcId="{E2C06E10-2064-45B3-A540-47CA7ECA17A2}" destId="{6BBB1EA1-2F47-4545-860B-451BF5BBBFC5}" srcOrd="0" destOrd="1" presId="urn:microsoft.com/office/officeart/2005/8/layout/process3"/>
    <dgm:cxn modelId="{1A72947D-5A4D-4648-9CC6-AB2CECACD314}" srcId="{8BE3B725-2154-43A3-B4B2-23AE6333F08E}" destId="{94CDC4CF-2703-4CFE-917A-2B1F634FCA6A}" srcOrd="0" destOrd="0" parTransId="{90024424-F735-4102-B2DD-B27E86239130}" sibTransId="{FBB60F07-A461-4E2D-84F6-D0262CA92E91}"/>
    <dgm:cxn modelId="{230A0AA2-9E28-4D35-BCE0-D22839EDF721}" srcId="{CF0747C4-168C-4267-AC77-B3109E8EDB8C}" destId="{B32F28F1-CF14-4F59-BF4B-3F018DE2824E}" srcOrd="2" destOrd="0" parTransId="{01F2A4FD-8E6C-4C10-BE52-DF170972E496}" sibTransId="{0BD14322-FA49-4FA0-A28A-C48672861850}"/>
    <dgm:cxn modelId="{D4C3B2A8-2E9A-4D66-AFB7-53364C1435C9}" srcId="{CF0747C4-168C-4267-AC77-B3109E8EDB8C}" destId="{8BE3B725-2154-43A3-B4B2-23AE6333F08E}" srcOrd="1" destOrd="0" parTransId="{D2A8781E-60F6-461A-BFD5-3225DD3AC700}" sibTransId="{FB86F546-A0F3-43D1-B3EF-99F4F3922017}"/>
    <dgm:cxn modelId="{637E0DAE-8F93-43F4-84CB-1D074A1EEAC9}" srcId="{8BE3B725-2154-43A3-B4B2-23AE6333F08E}" destId="{E2C06E10-2064-45B3-A540-47CA7ECA17A2}" srcOrd="1" destOrd="0" parTransId="{EC276D9B-B546-4811-A8E3-7ECAACB02B5F}" sibTransId="{DE4B524D-CAD4-4A13-882F-50515EEEF7EF}"/>
    <dgm:cxn modelId="{88B45DBE-0A71-4CCF-9334-D68F99933651}" type="presOf" srcId="{FB86F546-A0F3-43D1-B3EF-99F4F3922017}" destId="{49CEEF03-8E1D-45FE-81E7-210A0E2E90AC}" srcOrd="1" destOrd="0" presId="urn:microsoft.com/office/officeart/2005/8/layout/process3"/>
    <dgm:cxn modelId="{B298FCC4-76BC-4DB7-B67C-365C267FF018}" type="presOf" srcId="{8BE3B725-2154-43A3-B4B2-23AE6333F08E}" destId="{2B5771D8-A64E-4F6A-99D3-1F13CF0E9074}" srcOrd="0" destOrd="0" presId="urn:microsoft.com/office/officeart/2005/8/layout/process3"/>
    <dgm:cxn modelId="{2FA2CCD0-D1FC-483E-95C9-5A133918F069}" type="presOf" srcId="{B32F28F1-CF14-4F59-BF4B-3F018DE2824E}" destId="{A50F2825-4D44-41F7-8E51-17FB94C5A6E6}" srcOrd="1" destOrd="0" presId="urn:microsoft.com/office/officeart/2005/8/layout/process3"/>
    <dgm:cxn modelId="{7B5CA4D6-2B74-4B04-9D9F-7034E8143D9A}" type="presOf" srcId="{FB86F546-A0F3-43D1-B3EF-99F4F3922017}" destId="{4010DF4C-EF88-4A36-8E34-A8F81D8EA5D3}" srcOrd="0" destOrd="0" presId="urn:microsoft.com/office/officeart/2005/8/layout/process3"/>
    <dgm:cxn modelId="{1D51C6E6-E9AF-43E2-A817-ACCEB569A47D}" type="presOf" srcId="{8BE3B725-2154-43A3-B4B2-23AE6333F08E}" destId="{9B784048-9F9D-45A3-B52E-50BFE9B79062}" srcOrd="1" destOrd="0" presId="urn:microsoft.com/office/officeart/2005/8/layout/process3"/>
    <dgm:cxn modelId="{EB0FFEEF-DFB4-457D-89C4-40B014256FB5}" type="presOf" srcId="{61A6CE14-060E-4CA7-A332-6B098ECEAE9A}" destId="{D57D68B5-0AC2-4080-A203-F344460DAFC0}" srcOrd="0" destOrd="1" presId="urn:microsoft.com/office/officeart/2005/8/layout/process3"/>
    <dgm:cxn modelId="{288AAFF0-07CD-4377-BD53-87FDC32BE15C}" type="presOf" srcId="{66B4982E-7442-4C72-9508-BF17EFFF390A}" destId="{DD1F966A-2C0C-4AA7-8FB8-6ED2DAF0CFFE}" srcOrd="1" destOrd="0" presId="urn:microsoft.com/office/officeart/2005/8/layout/process3"/>
    <dgm:cxn modelId="{7A982AF8-3815-4448-B3B2-6740C414135A}" type="presOf" srcId="{19AEF362-54A0-4439-B6DF-8BD26874D3F7}" destId="{D57D68B5-0AC2-4080-A203-F344460DAFC0}" srcOrd="0" destOrd="0" presId="urn:microsoft.com/office/officeart/2005/8/layout/process3"/>
    <dgm:cxn modelId="{EDD449FC-FA2D-46D9-8BC1-0604E9069C52}" srcId="{B32F28F1-CF14-4F59-BF4B-3F018DE2824E}" destId="{EED3B23A-2EFC-47AA-B2EB-5E38414B971A}" srcOrd="0" destOrd="0" parTransId="{4E3B76FC-37F6-484C-9BA1-BFED4DA3DC36}" sibTransId="{5F6E12C7-3C59-4F48-A2FC-AFDC6653F76C}"/>
    <dgm:cxn modelId="{DDE0795B-CCF9-42CA-8CB5-5143F65AAE03}" type="presParOf" srcId="{1E5518F9-42C3-4FB9-BCEC-7DFC0DBCFA4C}" destId="{A7B1D3C7-E867-4401-A90C-14884954279F}" srcOrd="0" destOrd="0" presId="urn:microsoft.com/office/officeart/2005/8/layout/process3"/>
    <dgm:cxn modelId="{8878B32A-2D3C-45BC-8CE5-64B309D7295E}" type="presParOf" srcId="{A7B1D3C7-E867-4401-A90C-14884954279F}" destId="{0E0D6E13-02D7-41D2-B715-5EECD6CF1CCE}" srcOrd="0" destOrd="0" presId="urn:microsoft.com/office/officeart/2005/8/layout/process3"/>
    <dgm:cxn modelId="{E7E84CC5-7AAB-4966-B102-6838C3C3AAE5}" type="presParOf" srcId="{A7B1D3C7-E867-4401-A90C-14884954279F}" destId="{DD1F966A-2C0C-4AA7-8FB8-6ED2DAF0CFFE}" srcOrd="1" destOrd="0" presId="urn:microsoft.com/office/officeart/2005/8/layout/process3"/>
    <dgm:cxn modelId="{A6B26E4D-7DC3-443E-8B31-748CD88718A2}" type="presParOf" srcId="{A7B1D3C7-E867-4401-A90C-14884954279F}" destId="{D57D68B5-0AC2-4080-A203-F344460DAFC0}" srcOrd="2" destOrd="0" presId="urn:microsoft.com/office/officeart/2005/8/layout/process3"/>
    <dgm:cxn modelId="{E7A08456-DB82-475A-A815-6526E6750BE8}" type="presParOf" srcId="{1E5518F9-42C3-4FB9-BCEC-7DFC0DBCFA4C}" destId="{3D8DC9E0-C05A-4DF5-BED7-1DE644646072}" srcOrd="1" destOrd="0" presId="urn:microsoft.com/office/officeart/2005/8/layout/process3"/>
    <dgm:cxn modelId="{35D444C5-C42F-4774-B304-577F7BA32B92}" type="presParOf" srcId="{3D8DC9E0-C05A-4DF5-BED7-1DE644646072}" destId="{D97C6A9F-3CBB-4F5E-B3BA-57DA6A5C8E42}" srcOrd="0" destOrd="0" presId="urn:microsoft.com/office/officeart/2005/8/layout/process3"/>
    <dgm:cxn modelId="{777FB40C-1949-4CD8-B41A-F1F714E3F671}" type="presParOf" srcId="{1E5518F9-42C3-4FB9-BCEC-7DFC0DBCFA4C}" destId="{B1761611-7BE0-43E9-A272-163D19308738}" srcOrd="2" destOrd="0" presId="urn:microsoft.com/office/officeart/2005/8/layout/process3"/>
    <dgm:cxn modelId="{15FBA597-5E7B-414C-AD9F-EBD4515A0304}" type="presParOf" srcId="{B1761611-7BE0-43E9-A272-163D19308738}" destId="{2B5771D8-A64E-4F6A-99D3-1F13CF0E9074}" srcOrd="0" destOrd="0" presId="urn:microsoft.com/office/officeart/2005/8/layout/process3"/>
    <dgm:cxn modelId="{4F89E570-1470-4894-A9BC-F91D80FB3635}" type="presParOf" srcId="{B1761611-7BE0-43E9-A272-163D19308738}" destId="{9B784048-9F9D-45A3-B52E-50BFE9B79062}" srcOrd="1" destOrd="0" presId="urn:microsoft.com/office/officeart/2005/8/layout/process3"/>
    <dgm:cxn modelId="{BA47C63B-8578-46F0-940C-51744870C67D}" type="presParOf" srcId="{B1761611-7BE0-43E9-A272-163D19308738}" destId="{6BBB1EA1-2F47-4545-860B-451BF5BBBFC5}" srcOrd="2" destOrd="0" presId="urn:microsoft.com/office/officeart/2005/8/layout/process3"/>
    <dgm:cxn modelId="{0234BB1B-E7D8-48F8-9ADC-91B4DD372398}" type="presParOf" srcId="{1E5518F9-42C3-4FB9-BCEC-7DFC0DBCFA4C}" destId="{4010DF4C-EF88-4A36-8E34-A8F81D8EA5D3}" srcOrd="3" destOrd="0" presId="urn:microsoft.com/office/officeart/2005/8/layout/process3"/>
    <dgm:cxn modelId="{938D8128-C533-49C1-8EA1-AA5F794D5B4C}" type="presParOf" srcId="{4010DF4C-EF88-4A36-8E34-A8F81D8EA5D3}" destId="{49CEEF03-8E1D-45FE-81E7-210A0E2E90AC}" srcOrd="0" destOrd="0" presId="urn:microsoft.com/office/officeart/2005/8/layout/process3"/>
    <dgm:cxn modelId="{333B4616-504D-49FB-91F5-36F81417C9F7}" type="presParOf" srcId="{1E5518F9-42C3-4FB9-BCEC-7DFC0DBCFA4C}" destId="{1C045CA6-7F7C-4B31-81F6-200F8B32E5AA}" srcOrd="4" destOrd="0" presId="urn:microsoft.com/office/officeart/2005/8/layout/process3"/>
    <dgm:cxn modelId="{2B4AD4AF-B203-42A8-A911-6D47892C6AB9}" type="presParOf" srcId="{1C045CA6-7F7C-4B31-81F6-200F8B32E5AA}" destId="{B92416F7-E7C3-4CB3-91D0-C8717B3CB6CF}" srcOrd="0" destOrd="0" presId="urn:microsoft.com/office/officeart/2005/8/layout/process3"/>
    <dgm:cxn modelId="{91911141-BC25-4E9E-9C85-D465AA245281}" type="presParOf" srcId="{1C045CA6-7F7C-4B31-81F6-200F8B32E5AA}" destId="{A50F2825-4D44-41F7-8E51-17FB94C5A6E6}" srcOrd="1" destOrd="0" presId="urn:microsoft.com/office/officeart/2005/8/layout/process3"/>
    <dgm:cxn modelId="{6B70888C-5EA9-4AE0-995C-501F67120D92}" type="presParOf" srcId="{1C045CA6-7F7C-4B31-81F6-200F8B32E5AA}" destId="{3FA5852E-C66B-4702-A029-23FE4BD59B2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C0E7C0-D18D-4618-9B10-AEDFC7BFCC63}">
      <dsp:nvSpPr>
        <dsp:cNvPr id="0" name=""/>
        <dsp:cNvSpPr/>
      </dsp:nvSpPr>
      <dsp:spPr>
        <a:xfrm>
          <a:off x="0" y="483927"/>
          <a:ext cx="974377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F45ADF-CC2C-4087-BD96-62194591C43A}">
      <dsp:nvSpPr>
        <dsp:cNvPr id="0" name=""/>
        <dsp:cNvSpPr/>
      </dsp:nvSpPr>
      <dsp:spPr>
        <a:xfrm>
          <a:off x="642593" y="209612"/>
          <a:ext cx="8996314" cy="885600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0039" tIns="0" rIns="3400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 typeface="Arial" panose="020B0604020202020204" pitchFamily="34" charset="0"/>
            <a:buNone/>
          </a:pPr>
          <a:r>
            <a:rPr lang="en-US" sz="3000" b="1" kern="1200" dirty="0">
              <a:effectLst/>
              <a:latin typeface="Aptos (Body)"/>
            </a:rPr>
            <a:t>Adaptive implementation</a:t>
          </a:r>
          <a:endParaRPr kumimoji="0" lang="en-US" altLang="en-US" sz="3000" b="0" i="0" u="none" strike="noStrike" kern="1200" cap="none" normalizeH="0" baseline="0" dirty="0">
            <a:ln/>
            <a:effectLst/>
            <a:latin typeface="Aptos (Body)"/>
          </a:endParaRPr>
        </a:p>
      </dsp:txBody>
      <dsp:txXfrm>
        <a:off x="685824" y="252843"/>
        <a:ext cx="8909852" cy="799138"/>
      </dsp:txXfrm>
    </dsp:sp>
    <dsp:sp modelId="{0264BA02-7201-4263-902C-F0F0FF6ABD0F}">
      <dsp:nvSpPr>
        <dsp:cNvPr id="0" name=""/>
        <dsp:cNvSpPr/>
      </dsp:nvSpPr>
      <dsp:spPr>
        <a:xfrm>
          <a:off x="0" y="1844727"/>
          <a:ext cx="974377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181866"/>
              <a:satOff val="-18964"/>
              <a:lumOff val="1274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4F29DC-1CF4-42A3-AEF3-6AFDF14971E4}">
      <dsp:nvSpPr>
        <dsp:cNvPr id="0" name=""/>
        <dsp:cNvSpPr/>
      </dsp:nvSpPr>
      <dsp:spPr>
        <a:xfrm>
          <a:off x="642593" y="1570412"/>
          <a:ext cx="8996314" cy="885600"/>
        </a:xfrm>
        <a:prstGeom prst="roundRect">
          <a:avLst/>
        </a:prstGeom>
        <a:solidFill>
          <a:schemeClr val="accent1">
            <a:shade val="80000"/>
            <a:hueOff val="181866"/>
            <a:satOff val="-18964"/>
            <a:lumOff val="127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0039" tIns="0" rIns="3400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000" b="1" i="0" u="none" strike="noStrike" kern="1200" cap="none" normalizeH="0" baseline="0" dirty="0">
              <a:ln/>
              <a:effectLst/>
              <a:latin typeface="Aptos (Body)"/>
            </a:rPr>
            <a:t>In-house dedicated AI personnel</a:t>
          </a:r>
          <a:endParaRPr lang="en-US" altLang="en-US" sz="3000" b="1" kern="1200" dirty="0">
            <a:latin typeface="Aptos (Body)"/>
          </a:endParaRPr>
        </a:p>
      </dsp:txBody>
      <dsp:txXfrm>
        <a:off x="685824" y="1613643"/>
        <a:ext cx="8909852" cy="799138"/>
      </dsp:txXfrm>
    </dsp:sp>
    <dsp:sp modelId="{F85C880E-D06C-42B5-AA1D-0226C563506C}">
      <dsp:nvSpPr>
        <dsp:cNvPr id="0" name=""/>
        <dsp:cNvSpPr/>
      </dsp:nvSpPr>
      <dsp:spPr>
        <a:xfrm>
          <a:off x="0" y="3205527"/>
          <a:ext cx="974377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363732"/>
              <a:satOff val="-37928"/>
              <a:lumOff val="254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318698-FE29-4CFA-9D20-76A1B543A74B}">
      <dsp:nvSpPr>
        <dsp:cNvPr id="0" name=""/>
        <dsp:cNvSpPr/>
      </dsp:nvSpPr>
      <dsp:spPr>
        <a:xfrm>
          <a:off x="642593" y="2931212"/>
          <a:ext cx="8996314" cy="885600"/>
        </a:xfrm>
        <a:prstGeom prst="roundRect">
          <a:avLst/>
        </a:prstGeom>
        <a:solidFill>
          <a:schemeClr val="accent1">
            <a:shade val="80000"/>
            <a:hueOff val="363732"/>
            <a:satOff val="-37928"/>
            <a:lumOff val="254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0039" tIns="0" rIns="3400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b="1" kern="1200" dirty="0">
              <a:effectLst/>
              <a:latin typeface="Aptos (Body)"/>
            </a:rPr>
            <a:t>Involving subject matter experts </a:t>
          </a:r>
          <a:r>
            <a:rPr lang="en-US" sz="3000" b="1" kern="1200" dirty="0">
              <a:latin typeface="Aptos (Body)"/>
            </a:rPr>
            <a:t>is necessary</a:t>
          </a:r>
          <a:endParaRPr lang="en-US" sz="3000" b="1" kern="1200" dirty="0">
            <a:effectLst/>
            <a:latin typeface="Aptos (Body)"/>
          </a:endParaRPr>
        </a:p>
      </dsp:txBody>
      <dsp:txXfrm>
        <a:off x="685824" y="2974443"/>
        <a:ext cx="8909852" cy="799138"/>
      </dsp:txXfrm>
    </dsp:sp>
    <dsp:sp modelId="{1F9C7952-EAB9-4DB2-B1D5-A135AAB7820F}">
      <dsp:nvSpPr>
        <dsp:cNvPr id="0" name=""/>
        <dsp:cNvSpPr/>
      </dsp:nvSpPr>
      <dsp:spPr>
        <a:xfrm>
          <a:off x="0" y="4566327"/>
          <a:ext cx="974377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shade val="80000"/>
              <a:hueOff val="545598"/>
              <a:satOff val="-56892"/>
              <a:lumOff val="3822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B5B2D9-3D84-43A0-BBAF-16378C963708}">
      <dsp:nvSpPr>
        <dsp:cNvPr id="0" name=""/>
        <dsp:cNvSpPr/>
      </dsp:nvSpPr>
      <dsp:spPr>
        <a:xfrm>
          <a:off x="642593" y="4292012"/>
          <a:ext cx="8996314" cy="885600"/>
        </a:xfrm>
        <a:prstGeom prst="roundRect">
          <a:avLst/>
        </a:prstGeom>
        <a:solidFill>
          <a:schemeClr val="accent1">
            <a:shade val="80000"/>
            <a:hueOff val="545598"/>
            <a:satOff val="-56892"/>
            <a:lumOff val="382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40039" tIns="0" rIns="340039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3000" b="1" i="0" u="none" strike="noStrike" kern="1200" cap="none" normalizeH="0" baseline="0" dirty="0">
              <a:ln/>
              <a:effectLst/>
              <a:latin typeface="Aptos (Body)"/>
            </a:rPr>
            <a:t>ICT collaboration is crucial but challenging</a:t>
          </a:r>
          <a:endParaRPr lang="en-US" sz="3000" b="1" kern="1200" dirty="0">
            <a:effectLst/>
            <a:latin typeface="Aptos (Body)"/>
          </a:endParaRPr>
        </a:p>
      </dsp:txBody>
      <dsp:txXfrm>
        <a:off x="685824" y="4335243"/>
        <a:ext cx="8909852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1F966A-2C0C-4AA7-8FB8-6ED2DAF0CFFE}">
      <dsp:nvSpPr>
        <dsp:cNvPr id="0" name=""/>
        <dsp:cNvSpPr/>
      </dsp:nvSpPr>
      <dsp:spPr>
        <a:xfrm>
          <a:off x="4042" y="1042533"/>
          <a:ext cx="1838086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Short-term</a:t>
          </a:r>
        </a:p>
      </dsp:txBody>
      <dsp:txXfrm>
        <a:off x="4042" y="1042533"/>
        <a:ext cx="1838086" cy="460800"/>
      </dsp:txXfrm>
    </dsp:sp>
    <dsp:sp modelId="{D57D68B5-0AC2-4080-A203-F344460DAFC0}">
      <dsp:nvSpPr>
        <dsp:cNvPr id="0" name=""/>
        <dsp:cNvSpPr/>
      </dsp:nvSpPr>
      <dsp:spPr>
        <a:xfrm>
          <a:off x="380518" y="1503333"/>
          <a:ext cx="1838086" cy="287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Expand pilot projects (in collaboration with ICT)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Provide targeted training for staff</a:t>
          </a:r>
          <a:endParaRPr lang="en-GB" sz="1600" kern="1200" dirty="0"/>
        </a:p>
      </dsp:txBody>
      <dsp:txXfrm>
        <a:off x="434354" y="1557169"/>
        <a:ext cx="1730414" cy="2765128"/>
      </dsp:txXfrm>
    </dsp:sp>
    <dsp:sp modelId="{3D8DC9E0-C05A-4DF5-BED7-1DE644646072}">
      <dsp:nvSpPr>
        <dsp:cNvPr id="0" name=""/>
        <dsp:cNvSpPr/>
      </dsp:nvSpPr>
      <dsp:spPr>
        <a:xfrm>
          <a:off x="2120776" y="10441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2120776" y="1135644"/>
        <a:ext cx="453443" cy="274578"/>
      </dsp:txXfrm>
    </dsp:sp>
    <dsp:sp modelId="{9B784048-9F9D-45A3-B52E-50BFE9B79062}">
      <dsp:nvSpPr>
        <dsp:cNvPr id="0" name=""/>
        <dsp:cNvSpPr/>
      </dsp:nvSpPr>
      <dsp:spPr>
        <a:xfrm>
          <a:off x="2956718" y="1042533"/>
          <a:ext cx="1838086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Medium-term</a:t>
          </a:r>
        </a:p>
      </dsp:txBody>
      <dsp:txXfrm>
        <a:off x="2956718" y="1042533"/>
        <a:ext cx="1838086" cy="460800"/>
      </dsp:txXfrm>
    </dsp:sp>
    <dsp:sp modelId="{6BBB1EA1-2F47-4545-860B-451BF5BBBFC5}">
      <dsp:nvSpPr>
        <dsp:cNvPr id="0" name=""/>
        <dsp:cNvSpPr/>
      </dsp:nvSpPr>
      <dsp:spPr>
        <a:xfrm>
          <a:off x="3333194" y="1503333"/>
          <a:ext cx="1838086" cy="287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Develop AI governance frameworks to ensure responsible use and accountability</a:t>
          </a:r>
          <a:endParaRPr lang="en-GB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Stocktake on use and value addition of pilot projects </a:t>
          </a:r>
        </a:p>
      </dsp:txBody>
      <dsp:txXfrm>
        <a:off x="3387030" y="1557169"/>
        <a:ext cx="1730414" cy="2765128"/>
      </dsp:txXfrm>
    </dsp:sp>
    <dsp:sp modelId="{4010DF4C-EF88-4A36-8E34-A8F81D8EA5D3}">
      <dsp:nvSpPr>
        <dsp:cNvPr id="0" name=""/>
        <dsp:cNvSpPr/>
      </dsp:nvSpPr>
      <dsp:spPr>
        <a:xfrm>
          <a:off x="5073452" y="1044118"/>
          <a:ext cx="590732" cy="4576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/>
        </a:p>
      </dsp:txBody>
      <dsp:txXfrm>
        <a:off x="5073452" y="1135644"/>
        <a:ext cx="453443" cy="274578"/>
      </dsp:txXfrm>
    </dsp:sp>
    <dsp:sp modelId="{A50F2825-4D44-41F7-8E51-17FB94C5A6E6}">
      <dsp:nvSpPr>
        <dsp:cNvPr id="0" name=""/>
        <dsp:cNvSpPr/>
      </dsp:nvSpPr>
      <dsp:spPr>
        <a:xfrm>
          <a:off x="5909394" y="1042533"/>
          <a:ext cx="1838086" cy="6912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Long-term</a:t>
          </a:r>
        </a:p>
      </dsp:txBody>
      <dsp:txXfrm>
        <a:off x="5909394" y="1042533"/>
        <a:ext cx="1838086" cy="460800"/>
      </dsp:txXfrm>
    </dsp:sp>
    <dsp:sp modelId="{3FA5852E-C66B-4702-A029-23FE4BD59B2E}">
      <dsp:nvSpPr>
        <dsp:cNvPr id="0" name=""/>
        <dsp:cNvSpPr/>
      </dsp:nvSpPr>
      <dsp:spPr>
        <a:xfrm>
          <a:off x="6285870" y="1503333"/>
          <a:ext cx="1838086" cy="2872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bg1">
              <a:lumMod val="6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Fully integrate AI responsibly  into evaluation processes</a:t>
          </a:r>
          <a:endParaRPr lang="en-GB" sz="1600" kern="1200" dirty="0"/>
        </a:p>
      </dsp:txBody>
      <dsp:txXfrm>
        <a:off x="6339706" y="1557169"/>
        <a:ext cx="1730414" cy="2765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206DC-E202-4DF5-A503-2D2B41CCE388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5AFB18-5B9E-47EF-A713-F6B1B07A5E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712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B18-5B9E-47EF-A713-F6B1B07A5E0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129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5AFB18-5B9E-47EF-A713-F6B1B07A5E0A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0391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ifad.org/en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hyperlink" Target="https://ioe.ifad.org/en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D7B24-15C3-29BA-84DC-7A7BD975D7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0E8367-A0D2-9732-923F-E33C46D4AC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651A9-3839-051E-8280-B7C574843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6E80E-1086-CD95-4810-64E48EBC6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0A4A0-656B-5983-FAB1-3A646F284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C099B80-0563-96D3-9CAC-D7FCB93E5C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" y="609562"/>
            <a:ext cx="2882529" cy="16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1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6B98B-9395-C6F6-B701-2AE0C39D4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5A6617-9AA3-17B7-E1C6-65EAE5B597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3DAAA0-4DC1-1B82-DA68-7713D799F0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4E6A19-0D94-075B-E36F-D8DAD241B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E2BC3-F5FA-5AB8-B056-F78505304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DF443-FBE8-2088-97E4-7C65D75F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486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30FB6-BB90-9305-49B1-C8B7347C8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24096D-AC62-961E-EBB0-C24FE327BA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DDF90C-06CC-D871-1AA4-164B558B4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A5DCA-BA94-2705-EF97-E3D49CC74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9B816-9B67-D06D-340B-EF81E8FB3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0160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5BAD5E-51EF-E19F-864C-30D03037FC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E1A19F-769C-E582-9723-5309027F3B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6908B4-4C9A-06EA-73E7-660163879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6D11-3C1B-B54F-550F-C5EF784DB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93BC9-17DD-6958-FFFB-2BCDD9CBDD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5261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4716" y="938521"/>
            <a:ext cx="2986423" cy="5843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864704"/>
          </a:xfrm>
          <a:prstGeom prst="rect">
            <a:avLst/>
          </a:prstGeom>
          <a:solidFill>
            <a:srgbClr val="1F4E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0038524" y="1858618"/>
            <a:ext cx="4012096" cy="294859"/>
          </a:xfrm>
          <a:prstGeom prst="rect">
            <a:avLst/>
          </a:prstGeom>
          <a:solidFill>
            <a:srgbClr val="3078BA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4780721" y="695740"/>
            <a:ext cx="7116419" cy="168964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466" y="0"/>
            <a:ext cx="251460" cy="86541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86620" y="0"/>
            <a:ext cx="251460" cy="865414"/>
          </a:xfrm>
          <a:prstGeom prst="rect">
            <a:avLst/>
          </a:prstGeom>
          <a:solidFill>
            <a:srgbClr val="307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250994" y="0"/>
            <a:ext cx="251460" cy="865414"/>
          </a:xfrm>
          <a:prstGeom prst="rect">
            <a:avLst/>
          </a:prstGeom>
          <a:solidFill>
            <a:srgbClr val="296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56165" y="0"/>
            <a:ext cx="0" cy="3995530"/>
          </a:xfrm>
          <a:prstGeom prst="line">
            <a:avLst/>
          </a:prstGeom>
          <a:ln w="28575">
            <a:solidFill>
              <a:srgbClr val="9E9E9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flipV="1">
            <a:off x="70654" y="6708913"/>
            <a:ext cx="1362127" cy="155048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6580661" y="6669841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361661" y="6633214"/>
            <a:ext cx="1566185" cy="224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4AE0A7-5DA7-4240-AB32-AEA31B37938A}"/>
              </a:ext>
            </a:extLst>
          </p:cNvPr>
          <p:cNvSpPr/>
          <p:nvPr userDrawn="1"/>
        </p:nvSpPr>
        <p:spPr>
          <a:xfrm rot="5400000">
            <a:off x="9914229" y="6680003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8F7A8-8CA0-4444-B869-755B2F694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8" y="93231"/>
            <a:ext cx="1361661" cy="76589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87AACDF-5AA5-4E4D-97BD-FE6AEB07B24B}"/>
              </a:ext>
            </a:extLst>
          </p:cNvPr>
          <p:cNvSpPr txBox="1">
            <a:spLocks/>
          </p:cNvSpPr>
          <p:nvPr userDrawn="1"/>
        </p:nvSpPr>
        <p:spPr>
          <a:xfrm>
            <a:off x="6778479" y="6525025"/>
            <a:ext cx="2940703" cy="3113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ECG spring meeting, Rome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D46F1DF-EB6E-42CB-9BE4-25775526718C}"/>
              </a:ext>
            </a:extLst>
          </p:cNvPr>
          <p:cNvSpPr txBox="1">
            <a:spLocks/>
          </p:cNvSpPr>
          <p:nvPr userDrawn="1"/>
        </p:nvSpPr>
        <p:spPr>
          <a:xfrm>
            <a:off x="10117498" y="6525026"/>
            <a:ext cx="2003848" cy="31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10 March 2025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69C573E-F0EB-48BC-AD6F-709B2882634F}"/>
              </a:ext>
            </a:extLst>
          </p:cNvPr>
          <p:cNvSpPr txBox="1">
            <a:spLocks/>
          </p:cNvSpPr>
          <p:nvPr userDrawn="1"/>
        </p:nvSpPr>
        <p:spPr>
          <a:xfrm>
            <a:off x="2855647" y="6533237"/>
            <a:ext cx="3678478" cy="3074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AI in IOE: Progress, Lessons and Future</a:t>
            </a:r>
          </a:p>
        </p:txBody>
      </p:sp>
      <p:sp>
        <p:nvSpPr>
          <p:cNvPr id="28" name="Date Placeholder 3">
            <a:hlinkClick r:id="rId3"/>
            <a:extLst>
              <a:ext uri="{FF2B5EF4-FFF2-40B4-BE49-F238E27FC236}">
                <a16:creationId xmlns:a16="http://schemas.microsoft.com/office/drawing/2014/main" id="{970E60FE-53CC-4B34-AA1A-703AEFE158CB}"/>
              </a:ext>
            </a:extLst>
          </p:cNvPr>
          <p:cNvSpPr txBox="1">
            <a:spLocks/>
          </p:cNvSpPr>
          <p:nvPr userDrawn="1"/>
        </p:nvSpPr>
        <p:spPr>
          <a:xfrm>
            <a:off x="0" y="6310104"/>
            <a:ext cx="1564640" cy="4308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rgbClr val="1F4E79"/>
                </a:solidFill>
              </a:rPr>
              <a:t>ioe.ifad.org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B19A5-E851-A2AD-F2BC-AC8491EEA18E}"/>
              </a:ext>
            </a:extLst>
          </p:cNvPr>
          <p:cNvSpPr/>
          <p:nvPr userDrawn="1"/>
        </p:nvSpPr>
        <p:spPr>
          <a:xfrm rot="5400000">
            <a:off x="2661109" y="6669841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8640833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889228-178A-310C-FBD6-0886E3BF6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1DAC0D-068A-6C2A-ACE9-6B9496CAC1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B77F8-2CDD-EAC6-A377-DB6BD7754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E0CED-C3F1-B65E-05CD-0B78E737B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617D61-3583-EEA5-37BA-20B4A7B0D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937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B839A8-3749-3A20-2C2E-688A15D93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2AB27-D470-6820-6B7A-47C5CA312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665EC-4E3E-67D9-6D76-AA6C72F84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8533A-5079-1448-B9F9-6B42BD420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4CA42-73C4-BA97-2A72-2865C19E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787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8D6E0-405A-A8C0-5F9C-F814DA4379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667F7-8BEB-A763-91A4-DC10C2C0C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5F78F1-64F8-73EB-6736-5121EF7463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F79D31-5FF0-E3D6-F086-1D99B9A61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4544E8-AE34-E134-EAF7-73593E723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7777E1-4EE0-DA99-701F-5CCC0A0EB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2815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AD3A4-B4CD-7D49-35F9-A9BBCE60F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69D2A-D604-F05E-051D-0CBBAB34B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829654-DCCB-1EC9-BECB-B67C456A42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E1F9CE-2901-081D-A750-D293A885D3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21921F-BEF0-31F0-61F9-BDDD9D699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4239F5-A73A-7460-34D8-C9B101CD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894945-32D2-AE8C-FBF3-81575E973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C0DCFE-4992-3FC4-6038-4948EE0F8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24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D6407-A13E-F427-F02C-08695A20D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619DE-B08F-E4E7-280E-33A358F78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D09F-7B40-13D8-ABC5-68C9C8FF3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C0181C-B648-5E11-92B6-BB4FFF3A4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3585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C7CC6C-DD05-624A-10E4-303F53971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AAF065-2DD8-A4E6-AA2A-3D49662CC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CA7891-7F60-68EA-719D-6246262C1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337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A8BC5-CFD2-44E7-3680-7BF118D233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50AC2C8-87E1-CC65-6395-4CAC016BDD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C4A350-9F0A-817E-B3FB-74B8C68CE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9573-31E0-79DD-8BA3-BE3804DDE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8D2F38-1330-B38E-CAD3-478E197C4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9940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83155-CE68-C761-A0D7-2AEB96621F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EE0DE-6421-88A4-BB4A-1ED3E007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C30FFB-75D3-1FA7-E173-5732A619B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3ED18-2B4C-E12A-5D2E-CC06FA6AC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590829-C159-D15B-C5AC-FB198282D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A0698-30FC-2AA6-8FFC-E91B61F78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315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39136-87D2-94E3-6281-A17460965C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0077FC-AF77-6408-302E-1103161AA5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ED58F6-F337-6792-D0FB-69CF21613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F6004C-C00B-D0CC-5C97-D551B92B87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56E36-742E-903A-C002-8F68A273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660F2D-BB6C-E15F-AE54-BFAC56F61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158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C1600-9F11-53A8-751E-7142F759A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95BF44-9C21-12A8-A786-A3C2381E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30468-ED75-4DB0-DAC1-53C7C6F519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AD76B-AF71-0285-7ABA-3269DC7FAD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EF38E-683D-6C97-3617-9CC36CFD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90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4A6BAA-47A2-F818-A0DD-50FD8DA77E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3D6E5-61E0-E04A-4CAE-7DBC77C24D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FE3187-D0D5-D82E-98AB-A8F8733B0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8AF0E-28EA-1A6E-1AFB-58FEF235F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15CEFF-4F7C-E313-BC29-8B672F08F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461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 userDrawn="1"/>
        </p:nvSpPr>
        <p:spPr>
          <a:xfrm>
            <a:off x="-34716" y="900745"/>
            <a:ext cx="2986423" cy="5881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-466" y="-41040"/>
            <a:ext cx="12192000" cy="941784"/>
          </a:xfrm>
          <a:prstGeom prst="rect">
            <a:avLst/>
          </a:prstGeom>
          <a:solidFill>
            <a:srgbClr val="1F4E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8"/>
          <p:cNvSpPr/>
          <p:nvPr userDrawn="1"/>
        </p:nvSpPr>
        <p:spPr>
          <a:xfrm rot="16200000">
            <a:off x="10038524" y="1811963"/>
            <a:ext cx="4012096" cy="294859"/>
          </a:xfrm>
          <a:prstGeom prst="rect">
            <a:avLst/>
          </a:prstGeom>
          <a:solidFill>
            <a:srgbClr val="3078BA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 rot="10800000">
            <a:off x="4780721" y="741956"/>
            <a:ext cx="7116419" cy="168964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-466" y="-8547"/>
            <a:ext cx="251460" cy="90635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/>
          <p:cNvSpPr/>
          <p:nvPr userDrawn="1"/>
        </p:nvSpPr>
        <p:spPr>
          <a:xfrm>
            <a:off x="86620" y="-8547"/>
            <a:ext cx="251460" cy="906359"/>
          </a:xfrm>
          <a:prstGeom prst="rect">
            <a:avLst/>
          </a:prstGeom>
          <a:solidFill>
            <a:srgbClr val="3078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 userDrawn="1"/>
        </p:nvSpPr>
        <p:spPr>
          <a:xfrm>
            <a:off x="250994" y="-8547"/>
            <a:ext cx="251460" cy="906359"/>
          </a:xfrm>
          <a:prstGeom prst="rect">
            <a:avLst/>
          </a:prstGeom>
          <a:solidFill>
            <a:srgbClr val="2967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2056165" y="-46655"/>
            <a:ext cx="0" cy="3995530"/>
          </a:xfrm>
          <a:prstGeom prst="line">
            <a:avLst/>
          </a:prstGeom>
          <a:ln w="28575">
            <a:solidFill>
              <a:srgbClr val="9E9E9D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 userDrawn="1"/>
        </p:nvSpPr>
        <p:spPr>
          <a:xfrm flipV="1">
            <a:off x="70654" y="6708913"/>
            <a:ext cx="1362127" cy="155048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 userDrawn="1"/>
        </p:nvSpPr>
        <p:spPr>
          <a:xfrm rot="5400000">
            <a:off x="6580661" y="6669841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Rectangle 24"/>
          <p:cNvSpPr/>
          <p:nvPr userDrawn="1"/>
        </p:nvSpPr>
        <p:spPr>
          <a:xfrm>
            <a:off x="1361661" y="6633214"/>
            <a:ext cx="1566185" cy="2247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4AE0A7-5DA7-4240-AB32-AEA31B37938A}"/>
              </a:ext>
            </a:extLst>
          </p:cNvPr>
          <p:cNvSpPr/>
          <p:nvPr userDrawn="1"/>
        </p:nvSpPr>
        <p:spPr>
          <a:xfrm rot="5400000">
            <a:off x="9914229" y="6680003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828F7A8-8CA0-4444-B869-755B2F6943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398" y="93231"/>
            <a:ext cx="1361661" cy="765892"/>
          </a:xfrm>
          <a:prstGeom prst="rect">
            <a:avLst/>
          </a:prstGeom>
        </p:spPr>
      </p:pic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987AACDF-5AA5-4E4D-97BD-FE6AEB07B24B}"/>
              </a:ext>
            </a:extLst>
          </p:cNvPr>
          <p:cNvSpPr txBox="1">
            <a:spLocks/>
          </p:cNvSpPr>
          <p:nvPr userDrawn="1"/>
        </p:nvSpPr>
        <p:spPr>
          <a:xfrm>
            <a:off x="6778479" y="6525025"/>
            <a:ext cx="2940703" cy="31138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ECG spring meeting, Rome</a:t>
            </a:r>
          </a:p>
        </p:txBody>
      </p:sp>
      <p:sp>
        <p:nvSpPr>
          <p:cNvPr id="23" name="Date Placeholder 3">
            <a:extLst>
              <a:ext uri="{FF2B5EF4-FFF2-40B4-BE49-F238E27FC236}">
                <a16:creationId xmlns:a16="http://schemas.microsoft.com/office/drawing/2014/main" id="{AD46F1DF-EB6E-42CB-9BE4-25775526718C}"/>
              </a:ext>
            </a:extLst>
          </p:cNvPr>
          <p:cNvSpPr txBox="1">
            <a:spLocks/>
          </p:cNvSpPr>
          <p:nvPr userDrawn="1"/>
        </p:nvSpPr>
        <p:spPr>
          <a:xfrm>
            <a:off x="10117498" y="6525026"/>
            <a:ext cx="2003848" cy="311387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10 March 2025</a:t>
            </a:r>
          </a:p>
        </p:txBody>
      </p:sp>
      <p:sp>
        <p:nvSpPr>
          <p:cNvPr id="26" name="Date Placeholder 3">
            <a:extLst>
              <a:ext uri="{FF2B5EF4-FFF2-40B4-BE49-F238E27FC236}">
                <a16:creationId xmlns:a16="http://schemas.microsoft.com/office/drawing/2014/main" id="{869C573E-F0EB-48BC-AD6F-709B2882634F}"/>
              </a:ext>
            </a:extLst>
          </p:cNvPr>
          <p:cNvSpPr txBox="1">
            <a:spLocks/>
          </p:cNvSpPr>
          <p:nvPr userDrawn="1"/>
        </p:nvSpPr>
        <p:spPr>
          <a:xfrm>
            <a:off x="2855647" y="6533237"/>
            <a:ext cx="3678478" cy="3074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AI in IOE: Progress, Lessons and Future</a:t>
            </a:r>
          </a:p>
        </p:txBody>
      </p:sp>
      <p:sp>
        <p:nvSpPr>
          <p:cNvPr id="28" name="Date Placeholder 3">
            <a:hlinkClick r:id="rId3"/>
            <a:extLst>
              <a:ext uri="{FF2B5EF4-FFF2-40B4-BE49-F238E27FC236}">
                <a16:creationId xmlns:a16="http://schemas.microsoft.com/office/drawing/2014/main" id="{970E60FE-53CC-4B34-AA1A-703AEFE158CB}"/>
              </a:ext>
            </a:extLst>
          </p:cNvPr>
          <p:cNvSpPr txBox="1">
            <a:spLocks/>
          </p:cNvSpPr>
          <p:nvPr userDrawn="1"/>
        </p:nvSpPr>
        <p:spPr>
          <a:xfrm>
            <a:off x="0" y="6310104"/>
            <a:ext cx="1564640" cy="43087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u="sng" dirty="0">
                <a:solidFill>
                  <a:srgbClr val="1F4E79"/>
                </a:solidFill>
              </a:rPr>
              <a:t>ioe.ifad.org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B19A5-E851-A2AD-F2BC-AC8491EEA18E}"/>
              </a:ext>
            </a:extLst>
          </p:cNvPr>
          <p:cNvSpPr/>
          <p:nvPr userDrawn="1"/>
        </p:nvSpPr>
        <p:spPr>
          <a:xfrm rot="5400000">
            <a:off x="2661109" y="6669841"/>
            <a:ext cx="220946" cy="45719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1240659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09B64-1C07-4425-4469-F29EDC1D3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2887C6-57D9-9C65-7E29-8D8372710F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3B6CC-ED31-2693-4A4B-C533EBC1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22E2CA-BC00-1C06-96D9-5D1A2A440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90383-1E91-0E2C-6D0C-C342BB0D7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45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0817B-38F4-65A3-D29E-0BB0216176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DE094D-CE52-6BC4-10A7-06C773F60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7AED1-89F3-2EB8-3BD2-3D550F504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E330DA-D83E-6E9B-0658-949C043CC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A537CA-A055-87FA-717D-A412CF65C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7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A2FF7-139A-2F38-36EE-69440339B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D7BE23-62F9-40F0-9023-6890DF9D1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C63FDE-DE9A-F318-0A45-54A43AFB1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73FF5-2E68-66E9-953E-2D568A35F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1E5257-E327-F98F-5821-69A5E01513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8904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AB25E-9B40-198F-1FD1-6DE672FA8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A2494-2A53-C8F8-8C16-0E39504FAD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942398-FC6D-02F0-269B-5BDDE531D6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3ED4E5-C055-BDE7-9E05-C76C35D03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E4AE01-D4BE-783C-7260-15DBFE9E3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C064D-BE69-867F-A193-AEDE3878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40734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E6F37-3456-40BD-D28D-EF76FA6C8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2C778-8717-CE3F-E421-AD2127DA6B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F42E23-F447-A5D1-620F-C0B328A359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DC869A-7A32-264A-FB64-52E998A1AF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642715-53AD-26D5-ED80-D645C7ED99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695B69-51D5-22B3-9983-3285BD19E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5AB51F-4D4D-297B-13AE-7FAB8BF0D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21EFD6-85A3-EDD5-020B-E471365A9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75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BCA24-4D04-CD49-DA87-67C85A1AC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C8E680-700E-4E50-47DE-EB76A92309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635AD-26ED-8781-AABA-7DD7E34C0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7B6EF-0141-6E25-2282-33E289A35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21179D-BB53-5F7D-332A-896C23491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1349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96AB8-CC91-BEB4-1FD6-5226B14FD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5C723C-64B9-660D-C1F2-66B0987A6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D4C6D2-9793-1FDA-8913-37994B360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3F409B-93EF-949E-07C7-A59A9A4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64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61D1E9E-5044-340D-BCB3-004258E7C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0BDDCE-3377-7E9E-7438-E01833167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48D368-40F6-8B5D-F84C-21592A7A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450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68193-C9B3-4724-97EA-6C4285C69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D047AC-25A0-BC84-3278-3F0AB36805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2187E8-DEA3-9676-B8C9-DB07CB3124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92D73F-628A-56F7-96D7-5747ED8A5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0765BF-B1A5-2661-E68C-13E5C98FD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3A011-110C-7250-5571-6310F0F49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4797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15F3-9CEA-B913-34F0-6CB7B25F5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087464-BA0E-B8B6-79CC-0FBB6EE913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3A6639-6CFF-14FC-350E-102B7300AA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0B8ECC-E559-1A8E-5719-ADC8C55390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ADBA55-8E4F-A632-0281-0F765640F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0B10DF-FD57-AEF3-2342-8DD91D910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4901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DB4E8-180B-8B9F-6101-6EFABBB0E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EB64C0-5FA0-0984-E463-1984E195C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ABD57-25D8-304F-0185-C25E72077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75B2-868A-8418-A741-4600B147D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C3336-A46A-C0D3-DD3A-EE62FBAAA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1066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8E5683-05E6-1933-9C59-8CFCE5DF4F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A9B07E-6FA1-CE7E-F0F1-FD7C3AED6A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BC185-22C1-CF5C-44DD-20D4DC69F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DDB5D-A0F8-8075-5F12-4A9EA2C18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D47B3-D8F8-9BFB-ACB6-E7D8F8416E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948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B6EC7-E8B7-E7B0-EBE5-FDCA8FC96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D0215-28F4-84C5-2C30-1A19E9F9F3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ADFDF-24D7-B818-1AC1-BB487046C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DA9CE-B5CC-2D6D-3140-ACCB221AA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CB41DE-4ED5-CDD9-070A-D2588D64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3395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8E788-F7F4-DE13-9C76-79CD24DBE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6981A-5E22-06DF-88F2-A7CC45F2F6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738E1-1C46-9943-B921-F0BBE481DC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7CD869-BDEB-8ADA-B7F4-107CD23E1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2DAC-B1E6-6BBE-F3C0-1A6597F02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A21E21-F535-25BE-D52D-95E9BE232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217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F2F8-08EE-7CFE-33F8-42135505C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B8552F-09CB-D667-DD17-533A49AE9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E6A426-E680-3F08-73F7-7267B70489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275203-38E7-0D06-B2EB-400F012B56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C19E4C-3648-2E06-B3B8-938668C1A7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E7F261-6C9E-D7C7-42F3-4AB27A1CA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A1D212-69BE-A40B-1CD6-70C1AE35B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CACC7A-8B51-6B7C-F512-D0B9F04EE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4752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EB0BE-1BB8-FD4C-CBEC-B74D2D5D7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2785716-8AD3-FF6E-3A8A-3BD03BD72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EB17B9-A2BA-C2B4-C791-CBA8AA08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9CF9FA-3EDB-5B23-3C03-28AF37524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6243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3BF8C4-6167-F8FF-7C72-735499A83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BB5F70-31E3-8B98-1436-76A0F0807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3EDB3B-53BC-5177-2D46-059A9234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4736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62AD9-8CD0-FE1C-46D5-16F147F83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D536A-6973-FA9F-C250-0E654D110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557937-4AF6-C16D-75F5-106FABEBAF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D6EFF3-0938-623D-9924-0762F5489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81F08-390C-4790-9087-705D63F57DB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D13B23-F92B-841A-4B3B-F7DB80757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6B3597-31E6-3BD4-CD75-2A5AC9DC7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FB7951-183C-4D8E-AFFC-D390A395A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CF60C1-6126-0B22-4E22-97BC1F7E3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88079-9445-8E54-6FD1-D98C97B978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097F4-6BD2-F04A-1970-BD4B59B071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FB24DA-45EF-4D0C-8705-1AD6AE4EDB6B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38143A-6F83-098A-D231-0D08C5DFFC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FFA6A-D57B-17B1-56BC-EAA00BA6D9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0903DAE-092B-455A-B599-5A617AAF0CD9}" type="slidenum">
              <a:rPr lang="en-GB" smtClean="0"/>
              <a:t>‹#›</a:t>
            </a:fld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01BA1D2-7291-943D-02A2-0EAD990BFDE0}"/>
              </a:ext>
            </a:extLst>
          </p:cNvPr>
          <p:cNvSpPr/>
          <p:nvPr userDrawn="1"/>
        </p:nvSpPr>
        <p:spPr>
          <a:xfrm rot="5400000">
            <a:off x="-1984441" y="1984441"/>
            <a:ext cx="6858000" cy="2889117"/>
          </a:xfrm>
          <a:prstGeom prst="rect">
            <a:avLst/>
          </a:prstGeom>
          <a:solidFill>
            <a:srgbClr val="1F4E79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764AFFB-BE5A-6C06-4C68-87F77DBBB49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5" y="609562"/>
            <a:ext cx="2882529" cy="162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894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660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7A85EEE-5462-000A-4763-F93069621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59FC14-7991-3805-6B57-6A70510FB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9ED1F-2C13-FDB6-B4F2-1A73F04BED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B7CF6B-AF0B-4E47-B111-7434B0213423}" type="datetimeFigureOut">
              <a:rPr lang="en-GB" smtClean="0"/>
              <a:t>07/03/2025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AC1A93-C83D-7F44-DE14-DF2984F055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BBE402-6CF1-5660-14C3-101CFE1F82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6C4F78-1AF6-4089-8FE6-0AD0180F6F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907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11" Type="http://schemas.openxmlformats.org/officeDocument/2006/relationships/image" Target="../media/image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sv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Relationship Id="rId14" Type="http://schemas.openxmlformats.org/officeDocument/2006/relationships/image" Target="../media/image11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63904" y="4490456"/>
            <a:ext cx="900617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1F4E79"/>
                </a:solidFill>
              </a:rPr>
              <a:t>AI in IOE: progress, lessons, and future</a:t>
            </a:r>
          </a:p>
          <a:p>
            <a:r>
              <a:rPr lang="en-US" sz="2000" i="1" dirty="0">
                <a:solidFill>
                  <a:srgbClr val="1F4E79"/>
                </a:solidFill>
              </a:rPr>
              <a:t>By Steven Jonckheere, Senior Evaluation Officer,</a:t>
            </a:r>
          </a:p>
          <a:p>
            <a:r>
              <a:rPr lang="en-US" sz="2000" i="1" dirty="0">
                <a:solidFill>
                  <a:srgbClr val="1F4E79"/>
                </a:solidFill>
              </a:rPr>
              <a:t>Hannah den Boer, Associate Evaluation Officer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9414435" y="6279932"/>
            <a:ext cx="278825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>
                <a:solidFill>
                  <a:srgbClr val="1F4E79"/>
                </a:solidFill>
              </a:rPr>
              <a:t>10 March 2025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79DD76D-0E98-473A-A540-37890E096957}"/>
              </a:ext>
            </a:extLst>
          </p:cNvPr>
          <p:cNvSpPr/>
          <p:nvPr/>
        </p:nvSpPr>
        <p:spPr>
          <a:xfrm>
            <a:off x="253558" y="4736677"/>
            <a:ext cx="248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Oval Room, ECG spring meeting, Rome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FFDB2B-F94F-4680-99D7-9557A97F3627}"/>
              </a:ext>
            </a:extLst>
          </p:cNvPr>
          <p:cNvSpPr/>
          <p:nvPr/>
        </p:nvSpPr>
        <p:spPr>
          <a:xfrm>
            <a:off x="2880528" y="1"/>
            <a:ext cx="9322163" cy="4327896"/>
          </a:xfrm>
          <a:prstGeom prst="rect">
            <a:avLst/>
          </a:prstGeom>
          <a:solidFill>
            <a:srgbClr val="9E9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[PLEASE INSERT IMAGE HERE IN, LIEU OF GREY BOX, OR LEAVE BLANK]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C6F5D98-C463-0544-E890-4641223BA29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6893"/>
          <a:stretch/>
        </p:blipFill>
        <p:spPr>
          <a:xfrm>
            <a:off x="2905910" y="-813457"/>
            <a:ext cx="9322163" cy="5141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4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5DE607-93DB-2F1E-73CA-4CFEDE6450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>
            <a:extLst>
              <a:ext uri="{FF2B5EF4-FFF2-40B4-BE49-F238E27FC236}">
                <a16:creationId xmlns:a16="http://schemas.microsoft.com/office/drawing/2014/main" id="{634C470A-C2E5-5DE9-ABEB-F6A61FD8A4EF}"/>
              </a:ext>
            </a:extLst>
          </p:cNvPr>
          <p:cNvSpPr txBox="1"/>
          <p:nvPr/>
        </p:nvSpPr>
        <p:spPr>
          <a:xfrm>
            <a:off x="7868160" y="59846"/>
            <a:ext cx="32863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Progress so far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60F1DAB-C9CC-27E8-DBC2-3000BBDCC1A8}"/>
              </a:ext>
            </a:extLst>
          </p:cNvPr>
          <p:cNvGrpSpPr/>
          <p:nvPr/>
        </p:nvGrpSpPr>
        <p:grpSpPr>
          <a:xfrm>
            <a:off x="838200" y="1581244"/>
            <a:ext cx="10506456" cy="4535424"/>
            <a:chOff x="838200" y="1581244"/>
            <a:chExt cx="10506456" cy="4535424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1021C87D-0BA5-1805-72F7-70DCFD4F3576}"/>
                </a:ext>
              </a:extLst>
            </p:cNvPr>
            <p:cNvSpPr/>
            <p:nvPr/>
          </p:nvSpPr>
          <p:spPr>
            <a:xfrm>
              <a:off x="838200" y="1581244"/>
              <a:ext cx="10506456" cy="4535424"/>
            </a:xfrm>
            <a:custGeom>
              <a:avLst/>
              <a:gdLst>
                <a:gd name="connsiteX0" fmla="*/ 0 w 10506456"/>
                <a:gd name="connsiteY0" fmla="*/ 385511 h 4535424"/>
                <a:gd name="connsiteX1" fmla="*/ 385511 w 10506456"/>
                <a:gd name="connsiteY1" fmla="*/ 0 h 4535424"/>
                <a:gd name="connsiteX2" fmla="*/ 10120945 w 10506456"/>
                <a:gd name="connsiteY2" fmla="*/ 0 h 4535424"/>
                <a:gd name="connsiteX3" fmla="*/ 10506456 w 10506456"/>
                <a:gd name="connsiteY3" fmla="*/ 385511 h 4535424"/>
                <a:gd name="connsiteX4" fmla="*/ 10506456 w 10506456"/>
                <a:gd name="connsiteY4" fmla="*/ 4149913 h 4535424"/>
                <a:gd name="connsiteX5" fmla="*/ 10120945 w 10506456"/>
                <a:gd name="connsiteY5" fmla="*/ 4535424 h 4535424"/>
                <a:gd name="connsiteX6" fmla="*/ 385511 w 10506456"/>
                <a:gd name="connsiteY6" fmla="*/ 4535424 h 4535424"/>
                <a:gd name="connsiteX7" fmla="*/ 0 w 10506456"/>
                <a:gd name="connsiteY7" fmla="*/ 4149913 h 4535424"/>
                <a:gd name="connsiteX8" fmla="*/ 0 w 10506456"/>
                <a:gd name="connsiteY8" fmla="*/ 385511 h 4535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06456" h="4535424">
                  <a:moveTo>
                    <a:pt x="0" y="385511"/>
                  </a:moveTo>
                  <a:cubicBezTo>
                    <a:pt x="0" y="172599"/>
                    <a:pt x="172599" y="0"/>
                    <a:pt x="385511" y="0"/>
                  </a:cubicBezTo>
                  <a:lnTo>
                    <a:pt x="10120945" y="0"/>
                  </a:lnTo>
                  <a:cubicBezTo>
                    <a:pt x="10333857" y="0"/>
                    <a:pt x="10506456" y="172599"/>
                    <a:pt x="10506456" y="385511"/>
                  </a:cubicBezTo>
                  <a:lnTo>
                    <a:pt x="10506456" y="4149913"/>
                  </a:lnTo>
                  <a:cubicBezTo>
                    <a:pt x="10506456" y="4362825"/>
                    <a:pt x="10333857" y="4535424"/>
                    <a:pt x="10120945" y="4535424"/>
                  </a:cubicBezTo>
                  <a:lnTo>
                    <a:pt x="385511" y="4535424"/>
                  </a:lnTo>
                  <a:cubicBezTo>
                    <a:pt x="172599" y="4535424"/>
                    <a:pt x="0" y="4362825"/>
                    <a:pt x="0" y="4149913"/>
                  </a:cubicBezTo>
                  <a:lnTo>
                    <a:pt x="0" y="385511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80552" tIns="280552" rIns="280552" bIns="3632905" numCol="1" spcCol="1270" anchor="t" anchorCtr="0">
              <a:noAutofit/>
            </a:bodyPr>
            <a:lstStyle/>
            <a:p>
              <a:pPr marL="0" lvl="0" indent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3600" b="1" kern="1200" dirty="0">
                  <a:solidFill>
                    <a:schemeClr val="bg1"/>
                  </a:solidFill>
                </a:rPr>
                <a:t>Enabling</a:t>
              </a:r>
              <a:r>
                <a:rPr lang="en-GB" sz="3600" b="1" dirty="0">
                  <a:solidFill>
                    <a:schemeClr val="bg1"/>
                  </a:solidFill>
                </a:rPr>
                <a:t> </a:t>
              </a:r>
              <a:r>
                <a:rPr lang="en-GB" sz="3600" b="1" kern="1200" dirty="0">
                  <a:solidFill>
                    <a:schemeClr val="bg1"/>
                  </a:solidFill>
                </a:rPr>
                <a:t>environment</a:t>
              </a: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906AAB9-44E5-2785-FC0E-B593CD17CF8C}"/>
                </a:ext>
              </a:extLst>
            </p:cNvPr>
            <p:cNvSpPr/>
            <p:nvPr/>
          </p:nvSpPr>
          <p:spPr>
            <a:xfrm>
              <a:off x="1112473" y="2486304"/>
              <a:ext cx="1575968" cy="765020"/>
            </a:xfrm>
            <a:custGeom>
              <a:avLst/>
              <a:gdLst>
                <a:gd name="connsiteX0" fmla="*/ 0 w 1575968"/>
                <a:gd name="connsiteY0" fmla="*/ 80327 h 765020"/>
                <a:gd name="connsiteX1" fmla="*/ 80327 w 1575968"/>
                <a:gd name="connsiteY1" fmla="*/ 0 h 765020"/>
                <a:gd name="connsiteX2" fmla="*/ 1495641 w 1575968"/>
                <a:gd name="connsiteY2" fmla="*/ 0 h 765020"/>
                <a:gd name="connsiteX3" fmla="*/ 1575968 w 1575968"/>
                <a:gd name="connsiteY3" fmla="*/ 80327 h 765020"/>
                <a:gd name="connsiteX4" fmla="*/ 1575968 w 1575968"/>
                <a:gd name="connsiteY4" fmla="*/ 684693 h 765020"/>
                <a:gd name="connsiteX5" fmla="*/ 1495641 w 1575968"/>
                <a:gd name="connsiteY5" fmla="*/ 765020 h 765020"/>
                <a:gd name="connsiteX6" fmla="*/ 80327 w 1575968"/>
                <a:gd name="connsiteY6" fmla="*/ 765020 h 765020"/>
                <a:gd name="connsiteX7" fmla="*/ 0 w 1575968"/>
                <a:gd name="connsiteY7" fmla="*/ 684693 h 765020"/>
                <a:gd name="connsiteX8" fmla="*/ 0 w 1575968"/>
                <a:gd name="connsiteY8" fmla="*/ 80327 h 7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968" h="765020">
                  <a:moveTo>
                    <a:pt x="0" y="80327"/>
                  </a:moveTo>
                  <a:cubicBezTo>
                    <a:pt x="0" y="35964"/>
                    <a:pt x="35964" y="0"/>
                    <a:pt x="80327" y="0"/>
                  </a:cubicBezTo>
                  <a:lnTo>
                    <a:pt x="1495641" y="0"/>
                  </a:lnTo>
                  <a:cubicBezTo>
                    <a:pt x="1540004" y="0"/>
                    <a:pt x="1575968" y="35964"/>
                    <a:pt x="1575968" y="80327"/>
                  </a:cubicBezTo>
                  <a:lnTo>
                    <a:pt x="1575968" y="684693"/>
                  </a:lnTo>
                  <a:cubicBezTo>
                    <a:pt x="1575968" y="729056"/>
                    <a:pt x="1540004" y="765020"/>
                    <a:pt x="1495641" y="765020"/>
                  </a:cubicBezTo>
                  <a:lnTo>
                    <a:pt x="80327" y="765020"/>
                  </a:lnTo>
                  <a:cubicBezTo>
                    <a:pt x="35964" y="765020"/>
                    <a:pt x="0" y="729056"/>
                    <a:pt x="0" y="684693"/>
                  </a:cubicBezTo>
                  <a:lnTo>
                    <a:pt x="0" y="803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917" tIns="95917" rIns="95917" bIns="9591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AI strategy</a:t>
              </a:r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D0A4ED1E-EED9-7A2A-D208-758F474291BA}"/>
                </a:ext>
              </a:extLst>
            </p:cNvPr>
            <p:cNvSpPr/>
            <p:nvPr/>
          </p:nvSpPr>
          <p:spPr>
            <a:xfrm>
              <a:off x="1111920" y="3353872"/>
              <a:ext cx="1575968" cy="765020"/>
            </a:xfrm>
            <a:custGeom>
              <a:avLst/>
              <a:gdLst>
                <a:gd name="connsiteX0" fmla="*/ 0 w 1575968"/>
                <a:gd name="connsiteY0" fmla="*/ 80327 h 765020"/>
                <a:gd name="connsiteX1" fmla="*/ 80327 w 1575968"/>
                <a:gd name="connsiteY1" fmla="*/ 0 h 765020"/>
                <a:gd name="connsiteX2" fmla="*/ 1495641 w 1575968"/>
                <a:gd name="connsiteY2" fmla="*/ 0 h 765020"/>
                <a:gd name="connsiteX3" fmla="*/ 1575968 w 1575968"/>
                <a:gd name="connsiteY3" fmla="*/ 80327 h 765020"/>
                <a:gd name="connsiteX4" fmla="*/ 1575968 w 1575968"/>
                <a:gd name="connsiteY4" fmla="*/ 684693 h 765020"/>
                <a:gd name="connsiteX5" fmla="*/ 1495641 w 1575968"/>
                <a:gd name="connsiteY5" fmla="*/ 765020 h 765020"/>
                <a:gd name="connsiteX6" fmla="*/ 80327 w 1575968"/>
                <a:gd name="connsiteY6" fmla="*/ 765020 h 765020"/>
                <a:gd name="connsiteX7" fmla="*/ 0 w 1575968"/>
                <a:gd name="connsiteY7" fmla="*/ 684693 h 765020"/>
                <a:gd name="connsiteX8" fmla="*/ 0 w 1575968"/>
                <a:gd name="connsiteY8" fmla="*/ 80327 h 7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968" h="765020">
                  <a:moveTo>
                    <a:pt x="0" y="80327"/>
                  </a:moveTo>
                  <a:cubicBezTo>
                    <a:pt x="0" y="35964"/>
                    <a:pt x="35964" y="0"/>
                    <a:pt x="80327" y="0"/>
                  </a:cubicBezTo>
                  <a:lnTo>
                    <a:pt x="1495641" y="0"/>
                  </a:lnTo>
                  <a:cubicBezTo>
                    <a:pt x="1540004" y="0"/>
                    <a:pt x="1575968" y="35964"/>
                    <a:pt x="1575968" y="80327"/>
                  </a:cubicBezTo>
                  <a:lnTo>
                    <a:pt x="1575968" y="684693"/>
                  </a:lnTo>
                  <a:cubicBezTo>
                    <a:pt x="1575968" y="729056"/>
                    <a:pt x="1540004" y="765020"/>
                    <a:pt x="1495641" y="765020"/>
                  </a:cubicBezTo>
                  <a:lnTo>
                    <a:pt x="80327" y="765020"/>
                  </a:lnTo>
                  <a:cubicBezTo>
                    <a:pt x="35964" y="765020"/>
                    <a:pt x="0" y="729056"/>
                    <a:pt x="0" y="684693"/>
                  </a:cubicBezTo>
                  <a:lnTo>
                    <a:pt x="0" y="803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917" tIns="95917" rIns="95917" bIns="9591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Dedicated AI personnel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0B8C07B9-873B-6DEE-A13A-75EF91A74F24}"/>
                </a:ext>
              </a:extLst>
            </p:cNvPr>
            <p:cNvSpPr/>
            <p:nvPr/>
          </p:nvSpPr>
          <p:spPr>
            <a:xfrm>
              <a:off x="1092501" y="4221440"/>
              <a:ext cx="1575968" cy="765020"/>
            </a:xfrm>
            <a:custGeom>
              <a:avLst/>
              <a:gdLst>
                <a:gd name="connsiteX0" fmla="*/ 0 w 1575968"/>
                <a:gd name="connsiteY0" fmla="*/ 80327 h 765020"/>
                <a:gd name="connsiteX1" fmla="*/ 80327 w 1575968"/>
                <a:gd name="connsiteY1" fmla="*/ 0 h 765020"/>
                <a:gd name="connsiteX2" fmla="*/ 1495641 w 1575968"/>
                <a:gd name="connsiteY2" fmla="*/ 0 h 765020"/>
                <a:gd name="connsiteX3" fmla="*/ 1575968 w 1575968"/>
                <a:gd name="connsiteY3" fmla="*/ 80327 h 765020"/>
                <a:gd name="connsiteX4" fmla="*/ 1575968 w 1575968"/>
                <a:gd name="connsiteY4" fmla="*/ 684693 h 765020"/>
                <a:gd name="connsiteX5" fmla="*/ 1495641 w 1575968"/>
                <a:gd name="connsiteY5" fmla="*/ 765020 h 765020"/>
                <a:gd name="connsiteX6" fmla="*/ 80327 w 1575968"/>
                <a:gd name="connsiteY6" fmla="*/ 765020 h 765020"/>
                <a:gd name="connsiteX7" fmla="*/ 0 w 1575968"/>
                <a:gd name="connsiteY7" fmla="*/ 684693 h 765020"/>
                <a:gd name="connsiteX8" fmla="*/ 0 w 1575968"/>
                <a:gd name="connsiteY8" fmla="*/ 80327 h 7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968" h="765020">
                  <a:moveTo>
                    <a:pt x="0" y="80327"/>
                  </a:moveTo>
                  <a:cubicBezTo>
                    <a:pt x="0" y="35964"/>
                    <a:pt x="35964" y="0"/>
                    <a:pt x="80327" y="0"/>
                  </a:cubicBezTo>
                  <a:lnTo>
                    <a:pt x="1495641" y="0"/>
                  </a:lnTo>
                  <a:cubicBezTo>
                    <a:pt x="1540004" y="0"/>
                    <a:pt x="1575968" y="35964"/>
                    <a:pt x="1575968" y="80327"/>
                  </a:cubicBezTo>
                  <a:lnTo>
                    <a:pt x="1575968" y="684693"/>
                  </a:lnTo>
                  <a:cubicBezTo>
                    <a:pt x="1575968" y="729056"/>
                    <a:pt x="1540004" y="765020"/>
                    <a:pt x="1495641" y="765020"/>
                  </a:cubicBezTo>
                  <a:lnTo>
                    <a:pt x="80327" y="765020"/>
                  </a:lnTo>
                  <a:cubicBezTo>
                    <a:pt x="35964" y="765020"/>
                    <a:pt x="0" y="729056"/>
                    <a:pt x="0" y="684693"/>
                  </a:cubicBezTo>
                  <a:lnTo>
                    <a:pt x="0" y="803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917" tIns="95917" rIns="95917" bIns="9591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Capacity building</a:t>
              </a:r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0A26D30-77FA-06AD-FADF-E7AE51C6B896}"/>
                </a:ext>
              </a:extLst>
            </p:cNvPr>
            <p:cNvSpPr/>
            <p:nvPr/>
          </p:nvSpPr>
          <p:spPr>
            <a:xfrm>
              <a:off x="1100861" y="5089008"/>
              <a:ext cx="1575968" cy="765020"/>
            </a:xfrm>
            <a:custGeom>
              <a:avLst/>
              <a:gdLst>
                <a:gd name="connsiteX0" fmla="*/ 0 w 1575968"/>
                <a:gd name="connsiteY0" fmla="*/ 80327 h 765020"/>
                <a:gd name="connsiteX1" fmla="*/ 80327 w 1575968"/>
                <a:gd name="connsiteY1" fmla="*/ 0 h 765020"/>
                <a:gd name="connsiteX2" fmla="*/ 1495641 w 1575968"/>
                <a:gd name="connsiteY2" fmla="*/ 0 h 765020"/>
                <a:gd name="connsiteX3" fmla="*/ 1575968 w 1575968"/>
                <a:gd name="connsiteY3" fmla="*/ 80327 h 765020"/>
                <a:gd name="connsiteX4" fmla="*/ 1575968 w 1575968"/>
                <a:gd name="connsiteY4" fmla="*/ 684693 h 765020"/>
                <a:gd name="connsiteX5" fmla="*/ 1495641 w 1575968"/>
                <a:gd name="connsiteY5" fmla="*/ 765020 h 765020"/>
                <a:gd name="connsiteX6" fmla="*/ 80327 w 1575968"/>
                <a:gd name="connsiteY6" fmla="*/ 765020 h 765020"/>
                <a:gd name="connsiteX7" fmla="*/ 0 w 1575968"/>
                <a:gd name="connsiteY7" fmla="*/ 684693 h 765020"/>
                <a:gd name="connsiteX8" fmla="*/ 0 w 1575968"/>
                <a:gd name="connsiteY8" fmla="*/ 80327 h 765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75968" h="765020">
                  <a:moveTo>
                    <a:pt x="0" y="80327"/>
                  </a:moveTo>
                  <a:cubicBezTo>
                    <a:pt x="0" y="35964"/>
                    <a:pt x="35964" y="0"/>
                    <a:pt x="80327" y="0"/>
                  </a:cubicBezTo>
                  <a:lnTo>
                    <a:pt x="1495641" y="0"/>
                  </a:lnTo>
                  <a:cubicBezTo>
                    <a:pt x="1540004" y="0"/>
                    <a:pt x="1575968" y="35964"/>
                    <a:pt x="1575968" y="80327"/>
                  </a:cubicBezTo>
                  <a:lnTo>
                    <a:pt x="1575968" y="684693"/>
                  </a:lnTo>
                  <a:cubicBezTo>
                    <a:pt x="1575968" y="729056"/>
                    <a:pt x="1540004" y="765020"/>
                    <a:pt x="1495641" y="765020"/>
                  </a:cubicBezTo>
                  <a:lnTo>
                    <a:pt x="80327" y="765020"/>
                  </a:lnTo>
                  <a:cubicBezTo>
                    <a:pt x="35964" y="765020"/>
                    <a:pt x="0" y="729056"/>
                    <a:pt x="0" y="684693"/>
                  </a:cubicBezTo>
                  <a:lnTo>
                    <a:pt x="0" y="80327"/>
                  </a:ln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5917" tIns="95917" rIns="95917" bIns="95917" numCol="1" spcCol="1270" anchor="ctr" anchorCtr="0">
              <a:noAutofit/>
            </a:bodyPr>
            <a:lstStyle/>
            <a:p>
              <a:pPr marL="0" lvl="0" indent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900" kern="1200" dirty="0"/>
                <a:t>Partnerships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83592F7-14B1-5369-F944-EB3EAAC7C033}"/>
              </a:ext>
            </a:extLst>
          </p:cNvPr>
          <p:cNvGrpSpPr/>
          <p:nvPr/>
        </p:nvGrpSpPr>
        <p:grpSpPr>
          <a:xfrm>
            <a:off x="2858330" y="2424023"/>
            <a:ext cx="8105844" cy="3430007"/>
            <a:chOff x="2939490" y="2421623"/>
            <a:chExt cx="8142503" cy="346111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562D85B-AAAE-B335-5A03-1A23B2DFB961}"/>
                </a:ext>
              </a:extLst>
            </p:cNvPr>
            <p:cNvGrpSpPr/>
            <p:nvPr/>
          </p:nvGrpSpPr>
          <p:grpSpPr>
            <a:xfrm>
              <a:off x="2939490" y="2421623"/>
              <a:ext cx="8142503" cy="3461118"/>
              <a:chOff x="2939491" y="2428778"/>
              <a:chExt cx="8142503" cy="3461118"/>
            </a:xfrm>
          </p:grpSpPr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46A9A6B1-24B6-7545-5413-50FB4FDF06D8}"/>
                  </a:ext>
                </a:extLst>
              </p:cNvPr>
              <p:cNvSpPr/>
              <p:nvPr/>
            </p:nvSpPr>
            <p:spPr>
              <a:xfrm>
                <a:off x="2939491" y="2428778"/>
                <a:ext cx="8142503" cy="3461118"/>
              </a:xfrm>
              <a:custGeom>
                <a:avLst/>
                <a:gdLst>
                  <a:gd name="connsiteX0" fmla="*/ 0 w 8142503"/>
                  <a:gd name="connsiteY0" fmla="*/ 333354 h 3174796"/>
                  <a:gd name="connsiteX1" fmla="*/ 333354 w 8142503"/>
                  <a:gd name="connsiteY1" fmla="*/ 0 h 3174796"/>
                  <a:gd name="connsiteX2" fmla="*/ 7809149 w 8142503"/>
                  <a:gd name="connsiteY2" fmla="*/ 0 h 3174796"/>
                  <a:gd name="connsiteX3" fmla="*/ 8142503 w 8142503"/>
                  <a:gd name="connsiteY3" fmla="*/ 333354 h 3174796"/>
                  <a:gd name="connsiteX4" fmla="*/ 8142503 w 8142503"/>
                  <a:gd name="connsiteY4" fmla="*/ 2841442 h 3174796"/>
                  <a:gd name="connsiteX5" fmla="*/ 7809149 w 8142503"/>
                  <a:gd name="connsiteY5" fmla="*/ 3174796 h 3174796"/>
                  <a:gd name="connsiteX6" fmla="*/ 333354 w 8142503"/>
                  <a:gd name="connsiteY6" fmla="*/ 3174796 h 3174796"/>
                  <a:gd name="connsiteX7" fmla="*/ 0 w 8142503"/>
                  <a:gd name="connsiteY7" fmla="*/ 2841442 h 3174796"/>
                  <a:gd name="connsiteX8" fmla="*/ 0 w 8142503"/>
                  <a:gd name="connsiteY8" fmla="*/ 333354 h 31747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142503" h="3174796">
                    <a:moveTo>
                      <a:pt x="0" y="333354"/>
                    </a:moveTo>
                    <a:cubicBezTo>
                      <a:pt x="0" y="149248"/>
                      <a:pt x="149248" y="0"/>
                      <a:pt x="333354" y="0"/>
                    </a:cubicBezTo>
                    <a:lnTo>
                      <a:pt x="7809149" y="0"/>
                    </a:lnTo>
                    <a:cubicBezTo>
                      <a:pt x="7993255" y="0"/>
                      <a:pt x="8142503" y="149248"/>
                      <a:pt x="8142503" y="333354"/>
                    </a:cubicBezTo>
                    <a:lnTo>
                      <a:pt x="8142503" y="2841442"/>
                    </a:lnTo>
                    <a:cubicBezTo>
                      <a:pt x="8142503" y="3025548"/>
                      <a:pt x="7993255" y="3174796"/>
                      <a:pt x="7809149" y="3174796"/>
                    </a:cubicBezTo>
                    <a:lnTo>
                      <a:pt x="333354" y="3174796"/>
                    </a:lnTo>
                    <a:cubicBezTo>
                      <a:pt x="149248" y="3174796"/>
                      <a:pt x="0" y="3025548"/>
                      <a:pt x="0" y="2841442"/>
                    </a:cubicBezTo>
                    <a:lnTo>
                      <a:pt x="0" y="333354"/>
                    </a:lnTo>
                    <a:close/>
                  </a:path>
                </a:pathLst>
              </a:custGeom>
              <a:ln>
                <a:solidFill>
                  <a:schemeClr val="bg1"/>
                </a:solidFill>
              </a:ln>
            </p:spPr>
            <p:style>
              <a:lnRef idx="2">
                <a:scrgbClr r="0" g="0" b="0"/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265276" tIns="265276" rIns="265276" bIns="2113632" numCol="1" spcCol="1270" anchor="t" anchorCtr="0">
                <a:noAutofit/>
              </a:bodyPr>
              <a:lstStyle/>
              <a:p>
                <a:pPr marL="0" lvl="0" indent="0" algn="l" defTabSz="1955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3600" b="1" kern="1200" dirty="0"/>
                  <a:t>Pilots</a:t>
                </a:r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47E4EBB3-9FEE-11B9-A4C8-D4FFDB8B0968}"/>
                  </a:ext>
                </a:extLst>
              </p:cNvPr>
              <p:cNvSpPr/>
              <p:nvPr/>
            </p:nvSpPr>
            <p:spPr>
              <a:xfrm>
                <a:off x="3071794" y="4143758"/>
                <a:ext cx="1903628" cy="1428658"/>
              </a:xfrm>
              <a:custGeom>
                <a:avLst/>
                <a:gdLst>
                  <a:gd name="connsiteX0" fmla="*/ 0 w 1903628"/>
                  <a:gd name="connsiteY0" fmla="*/ 150009 h 1428658"/>
                  <a:gd name="connsiteX1" fmla="*/ 150009 w 1903628"/>
                  <a:gd name="connsiteY1" fmla="*/ 0 h 1428658"/>
                  <a:gd name="connsiteX2" fmla="*/ 1753619 w 1903628"/>
                  <a:gd name="connsiteY2" fmla="*/ 0 h 1428658"/>
                  <a:gd name="connsiteX3" fmla="*/ 1903628 w 1903628"/>
                  <a:gd name="connsiteY3" fmla="*/ 150009 h 1428658"/>
                  <a:gd name="connsiteX4" fmla="*/ 1903628 w 1903628"/>
                  <a:gd name="connsiteY4" fmla="*/ 1278649 h 1428658"/>
                  <a:gd name="connsiteX5" fmla="*/ 1753619 w 1903628"/>
                  <a:gd name="connsiteY5" fmla="*/ 1428658 h 1428658"/>
                  <a:gd name="connsiteX6" fmla="*/ 150009 w 1903628"/>
                  <a:gd name="connsiteY6" fmla="*/ 1428658 h 1428658"/>
                  <a:gd name="connsiteX7" fmla="*/ 0 w 1903628"/>
                  <a:gd name="connsiteY7" fmla="*/ 1278649 h 1428658"/>
                  <a:gd name="connsiteX8" fmla="*/ 0 w 1903628"/>
                  <a:gd name="connsiteY8" fmla="*/ 150009 h 14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3628" h="1428658">
                    <a:moveTo>
                      <a:pt x="0" y="150009"/>
                    </a:moveTo>
                    <a:cubicBezTo>
                      <a:pt x="0" y="67161"/>
                      <a:pt x="67161" y="0"/>
                      <a:pt x="150009" y="0"/>
                    </a:cubicBezTo>
                    <a:lnTo>
                      <a:pt x="1753619" y="0"/>
                    </a:lnTo>
                    <a:cubicBezTo>
                      <a:pt x="1836467" y="0"/>
                      <a:pt x="1903628" y="67161"/>
                      <a:pt x="1903628" y="150009"/>
                    </a:cubicBezTo>
                    <a:lnTo>
                      <a:pt x="1903628" y="1278649"/>
                    </a:lnTo>
                    <a:cubicBezTo>
                      <a:pt x="1903628" y="1361497"/>
                      <a:pt x="1836467" y="1428658"/>
                      <a:pt x="1753619" y="1428658"/>
                    </a:cubicBezTo>
                    <a:lnTo>
                      <a:pt x="150009" y="1428658"/>
                    </a:lnTo>
                    <a:cubicBezTo>
                      <a:pt x="67161" y="1428658"/>
                      <a:pt x="0" y="1361497"/>
                      <a:pt x="0" y="1278649"/>
                    </a:cubicBezTo>
                    <a:lnTo>
                      <a:pt x="0" y="150009"/>
                    </a:lnTo>
                    <a:close/>
                  </a:path>
                </a:pathLst>
              </a:custGeom>
              <a:ln w="114300">
                <a:solidFill>
                  <a:srgbClr val="92D05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326" tIns="116326" rIns="116326" bIns="116326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dirty="0"/>
                  <a:t>Document analysis in 3 evaluations</a:t>
                </a:r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BAADAB62-1C54-CE3B-8E81-CC9358E223AF}"/>
                  </a:ext>
                </a:extLst>
              </p:cNvPr>
              <p:cNvSpPr/>
              <p:nvPr/>
            </p:nvSpPr>
            <p:spPr>
              <a:xfrm>
                <a:off x="5085465" y="4143758"/>
                <a:ext cx="1903628" cy="1428658"/>
              </a:xfrm>
              <a:custGeom>
                <a:avLst/>
                <a:gdLst>
                  <a:gd name="connsiteX0" fmla="*/ 0 w 1903628"/>
                  <a:gd name="connsiteY0" fmla="*/ 150009 h 1428658"/>
                  <a:gd name="connsiteX1" fmla="*/ 150009 w 1903628"/>
                  <a:gd name="connsiteY1" fmla="*/ 0 h 1428658"/>
                  <a:gd name="connsiteX2" fmla="*/ 1753619 w 1903628"/>
                  <a:gd name="connsiteY2" fmla="*/ 0 h 1428658"/>
                  <a:gd name="connsiteX3" fmla="*/ 1903628 w 1903628"/>
                  <a:gd name="connsiteY3" fmla="*/ 150009 h 1428658"/>
                  <a:gd name="connsiteX4" fmla="*/ 1903628 w 1903628"/>
                  <a:gd name="connsiteY4" fmla="*/ 1278649 h 1428658"/>
                  <a:gd name="connsiteX5" fmla="*/ 1753619 w 1903628"/>
                  <a:gd name="connsiteY5" fmla="*/ 1428658 h 1428658"/>
                  <a:gd name="connsiteX6" fmla="*/ 150009 w 1903628"/>
                  <a:gd name="connsiteY6" fmla="*/ 1428658 h 1428658"/>
                  <a:gd name="connsiteX7" fmla="*/ 0 w 1903628"/>
                  <a:gd name="connsiteY7" fmla="*/ 1278649 h 1428658"/>
                  <a:gd name="connsiteX8" fmla="*/ 0 w 1903628"/>
                  <a:gd name="connsiteY8" fmla="*/ 150009 h 14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3628" h="1428658">
                    <a:moveTo>
                      <a:pt x="0" y="150009"/>
                    </a:moveTo>
                    <a:cubicBezTo>
                      <a:pt x="0" y="67161"/>
                      <a:pt x="67161" y="0"/>
                      <a:pt x="150009" y="0"/>
                    </a:cubicBezTo>
                    <a:lnTo>
                      <a:pt x="1753619" y="0"/>
                    </a:lnTo>
                    <a:cubicBezTo>
                      <a:pt x="1836467" y="0"/>
                      <a:pt x="1903628" y="67161"/>
                      <a:pt x="1903628" y="150009"/>
                    </a:cubicBezTo>
                    <a:lnTo>
                      <a:pt x="1903628" y="1278649"/>
                    </a:lnTo>
                    <a:cubicBezTo>
                      <a:pt x="1903628" y="1361497"/>
                      <a:pt x="1836467" y="1428658"/>
                      <a:pt x="1753619" y="1428658"/>
                    </a:cubicBezTo>
                    <a:lnTo>
                      <a:pt x="150009" y="1428658"/>
                    </a:lnTo>
                    <a:cubicBezTo>
                      <a:pt x="67161" y="1428658"/>
                      <a:pt x="0" y="1361497"/>
                      <a:pt x="0" y="1278649"/>
                    </a:cubicBezTo>
                    <a:lnTo>
                      <a:pt x="0" y="150009"/>
                    </a:lnTo>
                    <a:close/>
                  </a:path>
                </a:pathLst>
              </a:custGeom>
              <a:ln w="114300">
                <a:solidFill>
                  <a:srgbClr val="FFC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326" tIns="116326" rIns="116326" bIns="116326" numCol="1" spcCol="1270" anchor="ctr" anchorCtr="0">
                <a:noAutofit/>
              </a:bodyPr>
              <a:lstStyle/>
              <a:p>
                <a:pPr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GB" sz="1600" dirty="0"/>
                  <a:t>IOE Chatbot</a:t>
                </a:r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1DE6EB67-C58D-0CC0-0F8F-3A652A637228}"/>
                  </a:ext>
                </a:extLst>
              </p:cNvPr>
              <p:cNvSpPr/>
              <p:nvPr/>
            </p:nvSpPr>
            <p:spPr>
              <a:xfrm>
                <a:off x="7027877" y="4143758"/>
                <a:ext cx="1903628" cy="1428658"/>
              </a:xfrm>
              <a:custGeom>
                <a:avLst/>
                <a:gdLst>
                  <a:gd name="connsiteX0" fmla="*/ 0 w 1903628"/>
                  <a:gd name="connsiteY0" fmla="*/ 150009 h 1428658"/>
                  <a:gd name="connsiteX1" fmla="*/ 150009 w 1903628"/>
                  <a:gd name="connsiteY1" fmla="*/ 0 h 1428658"/>
                  <a:gd name="connsiteX2" fmla="*/ 1753619 w 1903628"/>
                  <a:gd name="connsiteY2" fmla="*/ 0 h 1428658"/>
                  <a:gd name="connsiteX3" fmla="*/ 1903628 w 1903628"/>
                  <a:gd name="connsiteY3" fmla="*/ 150009 h 1428658"/>
                  <a:gd name="connsiteX4" fmla="*/ 1903628 w 1903628"/>
                  <a:gd name="connsiteY4" fmla="*/ 1278649 h 1428658"/>
                  <a:gd name="connsiteX5" fmla="*/ 1753619 w 1903628"/>
                  <a:gd name="connsiteY5" fmla="*/ 1428658 h 1428658"/>
                  <a:gd name="connsiteX6" fmla="*/ 150009 w 1903628"/>
                  <a:gd name="connsiteY6" fmla="*/ 1428658 h 1428658"/>
                  <a:gd name="connsiteX7" fmla="*/ 0 w 1903628"/>
                  <a:gd name="connsiteY7" fmla="*/ 1278649 h 1428658"/>
                  <a:gd name="connsiteX8" fmla="*/ 0 w 1903628"/>
                  <a:gd name="connsiteY8" fmla="*/ 150009 h 14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3628" h="1428658">
                    <a:moveTo>
                      <a:pt x="0" y="150009"/>
                    </a:moveTo>
                    <a:cubicBezTo>
                      <a:pt x="0" y="67161"/>
                      <a:pt x="67161" y="0"/>
                      <a:pt x="150009" y="0"/>
                    </a:cubicBezTo>
                    <a:lnTo>
                      <a:pt x="1753619" y="0"/>
                    </a:lnTo>
                    <a:cubicBezTo>
                      <a:pt x="1836467" y="0"/>
                      <a:pt x="1903628" y="67161"/>
                      <a:pt x="1903628" y="150009"/>
                    </a:cubicBezTo>
                    <a:lnTo>
                      <a:pt x="1903628" y="1278649"/>
                    </a:lnTo>
                    <a:cubicBezTo>
                      <a:pt x="1903628" y="1361497"/>
                      <a:pt x="1836467" y="1428658"/>
                      <a:pt x="1753619" y="1428658"/>
                    </a:cubicBezTo>
                    <a:lnTo>
                      <a:pt x="150009" y="1428658"/>
                    </a:lnTo>
                    <a:cubicBezTo>
                      <a:pt x="67161" y="1428658"/>
                      <a:pt x="0" y="1361497"/>
                      <a:pt x="0" y="1278649"/>
                    </a:cubicBezTo>
                    <a:lnTo>
                      <a:pt x="0" y="150009"/>
                    </a:lnTo>
                    <a:close/>
                  </a:path>
                </a:pathLst>
              </a:custGeom>
              <a:ln w="114300">
                <a:solidFill>
                  <a:srgbClr val="FFC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326" tIns="116326" rIns="116326" bIns="116326" numCol="1" spcCol="1270" anchor="ctr" anchorCtr="0">
                <a:noAutofit/>
              </a:bodyPr>
              <a:lstStyle/>
              <a:p>
                <a:pPr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dirty="0"/>
                  <a:t>Interview </a:t>
                </a:r>
                <a:r>
                  <a:rPr lang="en-GB" sz="1600" dirty="0" err="1"/>
                  <a:t>transcriptor</a:t>
                </a:r>
                <a:endParaRPr lang="en-GB" sz="1600" dirty="0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5F6B0CCC-B794-48F9-4C0E-DBF663FAB748}"/>
                  </a:ext>
                </a:extLst>
              </p:cNvPr>
              <p:cNvSpPr/>
              <p:nvPr/>
            </p:nvSpPr>
            <p:spPr>
              <a:xfrm>
                <a:off x="9041548" y="4143758"/>
                <a:ext cx="1903628" cy="1428658"/>
              </a:xfrm>
              <a:custGeom>
                <a:avLst/>
                <a:gdLst>
                  <a:gd name="connsiteX0" fmla="*/ 0 w 1903628"/>
                  <a:gd name="connsiteY0" fmla="*/ 150009 h 1428658"/>
                  <a:gd name="connsiteX1" fmla="*/ 150009 w 1903628"/>
                  <a:gd name="connsiteY1" fmla="*/ 0 h 1428658"/>
                  <a:gd name="connsiteX2" fmla="*/ 1753619 w 1903628"/>
                  <a:gd name="connsiteY2" fmla="*/ 0 h 1428658"/>
                  <a:gd name="connsiteX3" fmla="*/ 1903628 w 1903628"/>
                  <a:gd name="connsiteY3" fmla="*/ 150009 h 1428658"/>
                  <a:gd name="connsiteX4" fmla="*/ 1903628 w 1903628"/>
                  <a:gd name="connsiteY4" fmla="*/ 1278649 h 1428658"/>
                  <a:gd name="connsiteX5" fmla="*/ 1753619 w 1903628"/>
                  <a:gd name="connsiteY5" fmla="*/ 1428658 h 1428658"/>
                  <a:gd name="connsiteX6" fmla="*/ 150009 w 1903628"/>
                  <a:gd name="connsiteY6" fmla="*/ 1428658 h 1428658"/>
                  <a:gd name="connsiteX7" fmla="*/ 0 w 1903628"/>
                  <a:gd name="connsiteY7" fmla="*/ 1278649 h 1428658"/>
                  <a:gd name="connsiteX8" fmla="*/ 0 w 1903628"/>
                  <a:gd name="connsiteY8" fmla="*/ 150009 h 1428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903628" h="1428658">
                    <a:moveTo>
                      <a:pt x="0" y="150009"/>
                    </a:moveTo>
                    <a:cubicBezTo>
                      <a:pt x="0" y="67161"/>
                      <a:pt x="67161" y="0"/>
                      <a:pt x="150009" y="0"/>
                    </a:cubicBezTo>
                    <a:lnTo>
                      <a:pt x="1753619" y="0"/>
                    </a:lnTo>
                    <a:cubicBezTo>
                      <a:pt x="1836467" y="0"/>
                      <a:pt x="1903628" y="67161"/>
                      <a:pt x="1903628" y="150009"/>
                    </a:cubicBezTo>
                    <a:lnTo>
                      <a:pt x="1903628" y="1278649"/>
                    </a:lnTo>
                    <a:cubicBezTo>
                      <a:pt x="1903628" y="1361497"/>
                      <a:pt x="1836467" y="1428658"/>
                      <a:pt x="1753619" y="1428658"/>
                    </a:cubicBezTo>
                    <a:lnTo>
                      <a:pt x="150009" y="1428658"/>
                    </a:lnTo>
                    <a:cubicBezTo>
                      <a:pt x="67161" y="1428658"/>
                      <a:pt x="0" y="1361497"/>
                      <a:pt x="0" y="1278649"/>
                    </a:cubicBezTo>
                    <a:lnTo>
                      <a:pt x="0" y="150009"/>
                    </a:lnTo>
                    <a:close/>
                  </a:path>
                </a:pathLst>
              </a:custGeom>
              <a:ln w="114300">
                <a:solidFill>
                  <a:srgbClr val="FF0000"/>
                </a:solidFill>
              </a:ln>
            </p:spPr>
            <p:style>
              <a:lnRef idx="2">
                <a:scrgbClr r="0" g="0" b="0"/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16326" tIns="116326" rIns="116326" bIns="116326" numCol="1" spcCol="1270" anchor="ctr" anchorCtr="0">
                <a:noAutofit/>
              </a:bodyPr>
              <a:lstStyle/>
              <a:p>
                <a:pPr marL="0" lvl="0" indent="0" algn="ctr" defTabSz="8445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en-GB" sz="1600" kern="1200" dirty="0"/>
                  <a:t>Information Retrieval Database of Evaluation Reports</a:t>
                </a:r>
              </a:p>
            </p:txBody>
          </p:sp>
        </p:grpSp>
        <p:sp>
          <p:nvSpPr>
            <p:cNvPr id="25" name="Right Brace 24">
              <a:extLst>
                <a:ext uri="{FF2B5EF4-FFF2-40B4-BE49-F238E27FC236}">
                  <a16:creationId xmlns:a16="http://schemas.microsoft.com/office/drawing/2014/main" id="{C9337D92-D721-4A13-7C30-E101EA66DAF9}"/>
                </a:ext>
              </a:extLst>
            </p:cNvPr>
            <p:cNvSpPr/>
            <p:nvPr/>
          </p:nvSpPr>
          <p:spPr>
            <a:xfrm rot="5400000" flipH="1">
              <a:off x="7782610" y="1414057"/>
              <a:ext cx="393650" cy="4675520"/>
            </a:xfrm>
            <a:prstGeom prst="rightBrace">
              <a:avLst/>
            </a:prstGeom>
            <a:ln>
              <a:solidFill>
                <a:schemeClr val="bg1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73D1537-0E98-1EFB-57F5-681FC7B31948}"/>
                </a:ext>
              </a:extLst>
            </p:cNvPr>
            <p:cNvSpPr txBox="1"/>
            <p:nvPr/>
          </p:nvSpPr>
          <p:spPr>
            <a:xfrm>
              <a:off x="6970376" y="3237512"/>
              <a:ext cx="20982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>
                  <a:solidFill>
                    <a:schemeClr val="bg1"/>
                  </a:solidFill>
                </a:rPr>
                <a:t>LLM-based webapps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6846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6FF14C6-4AF9-AC1D-C458-BC59C1FD3925}"/>
              </a:ext>
            </a:extLst>
          </p:cNvPr>
          <p:cNvSpPr txBox="1"/>
          <p:nvPr/>
        </p:nvSpPr>
        <p:spPr>
          <a:xfrm>
            <a:off x="7467327" y="68220"/>
            <a:ext cx="4385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Key lessons learned</a:t>
            </a:r>
          </a:p>
        </p:txBody>
      </p:sp>
      <p:grpSp>
        <p:nvGrpSpPr>
          <p:cNvPr id="1223" name="Group 1222">
            <a:extLst>
              <a:ext uri="{FF2B5EF4-FFF2-40B4-BE49-F238E27FC236}">
                <a16:creationId xmlns:a16="http://schemas.microsoft.com/office/drawing/2014/main" id="{22BEF830-B8B1-9CE5-88C4-DCF0B105958B}"/>
              </a:ext>
            </a:extLst>
          </p:cNvPr>
          <p:cNvGrpSpPr/>
          <p:nvPr/>
        </p:nvGrpSpPr>
        <p:grpSpPr>
          <a:xfrm>
            <a:off x="705458" y="932070"/>
            <a:ext cx="12851878" cy="5363455"/>
            <a:chOff x="258418" y="1033670"/>
            <a:chExt cx="12851878" cy="5363455"/>
          </a:xfrm>
        </p:grpSpPr>
        <p:graphicFrame>
          <p:nvGraphicFramePr>
            <p:cNvPr id="7" name="Diagram 6">
              <a:extLst>
                <a:ext uri="{FF2B5EF4-FFF2-40B4-BE49-F238E27FC236}">
                  <a16:creationId xmlns:a16="http://schemas.microsoft.com/office/drawing/2014/main" id="{BBE407CC-AAB2-92B4-74A1-BC89F85B9421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735316340"/>
                </p:ext>
              </p:extLst>
            </p:nvPr>
          </p:nvGraphicFramePr>
          <p:xfrm>
            <a:off x="258418" y="1033670"/>
            <a:ext cx="12851878" cy="536345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5" name="Graphic 4" descr="Badge 1 outline">
              <a:extLst>
                <a:ext uri="{FF2B5EF4-FFF2-40B4-BE49-F238E27FC236}">
                  <a16:creationId xmlns:a16="http://schemas.microsoft.com/office/drawing/2014/main" id="{B07BE036-2851-76F8-01D2-E6D9FD91058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9058" y="1585795"/>
              <a:ext cx="607403" cy="607403"/>
            </a:xfrm>
            <a:prstGeom prst="rect">
              <a:avLst/>
            </a:prstGeom>
          </p:spPr>
        </p:pic>
        <p:pic>
          <p:nvPicPr>
            <p:cNvPr id="8" name="Graphic 7" descr="Badge outline">
              <a:extLst>
                <a:ext uri="{FF2B5EF4-FFF2-40B4-BE49-F238E27FC236}">
                  <a16:creationId xmlns:a16="http://schemas.microsoft.com/office/drawing/2014/main" id="{86B5CF60-DC23-5D29-D15E-5B97CBF3E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99058" y="2952795"/>
              <a:ext cx="607403" cy="607403"/>
            </a:xfrm>
            <a:prstGeom prst="rect">
              <a:avLst/>
            </a:prstGeom>
          </p:spPr>
        </p:pic>
        <p:pic>
          <p:nvPicPr>
            <p:cNvPr id="10" name="Graphic 9" descr="Badge 3 outline">
              <a:extLst>
                <a:ext uri="{FF2B5EF4-FFF2-40B4-BE49-F238E27FC236}">
                  <a16:creationId xmlns:a16="http://schemas.microsoft.com/office/drawing/2014/main" id="{D0FBD50F-4F16-1454-36C1-370B42F76B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299057" y="4320001"/>
              <a:ext cx="607403" cy="597243"/>
            </a:xfrm>
            <a:prstGeom prst="rect">
              <a:avLst/>
            </a:prstGeom>
          </p:spPr>
        </p:pic>
        <p:pic>
          <p:nvPicPr>
            <p:cNvPr id="12" name="Graphic 11" descr="Badge 4 outline">
              <a:extLst>
                <a:ext uri="{FF2B5EF4-FFF2-40B4-BE49-F238E27FC236}">
                  <a16:creationId xmlns:a16="http://schemas.microsoft.com/office/drawing/2014/main" id="{8EB5064E-2B0D-4B69-565B-441C7763E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299056" y="5680191"/>
              <a:ext cx="607403" cy="60740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9889168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470B5-E8A1-3BC3-D9F1-C130E2A86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F1039D5-C040-35AE-6CE8-C851BB96D6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7512413"/>
              </p:ext>
            </p:extLst>
          </p:nvPr>
        </p:nvGraphicFramePr>
        <p:xfrm>
          <a:off x="1957101" y="69108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0954278-A94F-1796-AD43-CD8E1F312AF1}"/>
              </a:ext>
            </a:extLst>
          </p:cNvPr>
          <p:cNvSpPr txBox="1"/>
          <p:nvPr/>
        </p:nvSpPr>
        <p:spPr>
          <a:xfrm>
            <a:off x="8970450" y="56947"/>
            <a:ext cx="2799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dirty="0">
                <a:solidFill>
                  <a:schemeClr val="bg1"/>
                </a:solidFill>
              </a:rPr>
              <a:t>Way forward</a:t>
            </a: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0B180C89-C3B5-B693-2DBC-D700FEB86FBA}"/>
              </a:ext>
            </a:extLst>
          </p:cNvPr>
          <p:cNvSpPr/>
          <p:nvPr/>
        </p:nvSpPr>
        <p:spPr>
          <a:xfrm>
            <a:off x="2109068" y="5374689"/>
            <a:ext cx="8095351" cy="354734"/>
          </a:xfrm>
          <a:prstGeom prst="chevron">
            <a:avLst/>
          </a:pr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GB" b="1"/>
          </a:p>
        </p:txBody>
      </p:sp>
      <p:sp>
        <p:nvSpPr>
          <p:cNvPr id="8" name="Arrow: Chevron 4">
            <a:extLst>
              <a:ext uri="{FF2B5EF4-FFF2-40B4-BE49-F238E27FC236}">
                <a16:creationId xmlns:a16="http://schemas.microsoft.com/office/drawing/2014/main" id="{1DA0F107-2637-59E9-93CD-00D9240F7079}"/>
              </a:ext>
            </a:extLst>
          </p:cNvPr>
          <p:cNvSpPr txBox="1"/>
          <p:nvPr/>
        </p:nvSpPr>
        <p:spPr>
          <a:xfrm>
            <a:off x="2305027" y="5468401"/>
            <a:ext cx="7670784" cy="180707"/>
          </a:xfrm>
          <a:prstGeom prst="rect">
            <a:avLst/>
          </a:prstGeom>
          <a:solidFill>
            <a:srgbClr val="0070C0"/>
          </a:solidFill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72009" tIns="24003" rIns="24003" bIns="24003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kumimoji="0" lang="en-US" altLang="en-US" sz="1400" b="1" i="0" u="none" strike="noStrike" kern="1200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Partnerships with UN agencies and IFIs</a:t>
            </a:r>
            <a:endParaRPr lang="en-GB" sz="1400" b="1" kern="1200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D846F96-288C-EAAF-F121-20B6AB45FF40}"/>
              </a:ext>
            </a:extLst>
          </p:cNvPr>
          <p:cNvSpPr/>
          <p:nvPr/>
        </p:nvSpPr>
        <p:spPr>
          <a:xfrm>
            <a:off x="1695844" y="719666"/>
            <a:ext cx="8128000" cy="5418667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19FFDF-53F7-E142-16BF-C5DCC5B8DD07}"/>
              </a:ext>
            </a:extLst>
          </p:cNvPr>
          <p:cNvSpPr txBox="1"/>
          <p:nvPr/>
        </p:nvSpPr>
        <p:spPr>
          <a:xfrm>
            <a:off x="1499048" y="1241707"/>
            <a:ext cx="8997108" cy="338554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 anchor="t">
            <a:spAutoFit/>
          </a:bodyPr>
          <a:lstStyle/>
          <a:p>
            <a:r>
              <a:rPr lang="en-US" sz="1600" b="1" u="none" strike="noStrike" baseline="0" dirty="0">
                <a:solidFill>
                  <a:srgbClr val="000000"/>
                </a:solidFill>
                <a:latin typeface="Aptos"/>
              </a:rPr>
              <a:t>Goal</a:t>
            </a:r>
            <a:r>
              <a:rPr lang="en-US" sz="1600" u="none" strike="noStrike" baseline="0" dirty="0">
                <a:solidFill>
                  <a:srgbClr val="000000"/>
                </a:solidFill>
                <a:latin typeface="Aptos"/>
              </a:rPr>
              <a:t>: Strengthen IFAD’s IOE function by adopting, where possible, emerging technologies such as AI. </a:t>
            </a:r>
          </a:p>
        </p:txBody>
      </p:sp>
    </p:spTree>
    <p:extLst>
      <p:ext uri="{BB962C8B-B14F-4D97-AF65-F5344CB8AC3E}">
        <p14:creationId xmlns:p14="http://schemas.microsoft.com/office/powerpoint/2010/main" val="2219125214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37229BD-D91E-DBD5-260E-1B5C95A25902}"/>
              </a:ext>
            </a:extLst>
          </p:cNvPr>
          <p:cNvSpPr txBox="1"/>
          <p:nvPr/>
        </p:nvSpPr>
        <p:spPr>
          <a:xfrm>
            <a:off x="3510951" y="2838091"/>
            <a:ext cx="5098062" cy="144655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GB" sz="88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64337653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1731</TotalTime>
  <Words>177</Words>
  <Application>Microsoft Office PowerPoint</Application>
  <PresentationFormat>Widescreen</PresentationFormat>
  <Paragraphs>37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Aptos</vt:lpstr>
      <vt:lpstr>Aptos (Body)</vt:lpstr>
      <vt:lpstr>Aptos Display</vt:lpstr>
      <vt:lpstr>Arial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Den Boer, Hannah</dc:creator>
  <cp:lastModifiedBy>Den Boer, Hannah</cp:lastModifiedBy>
  <cp:revision>115</cp:revision>
  <dcterms:created xsi:type="dcterms:W3CDTF">2025-02-27T10:52:07Z</dcterms:created>
  <dcterms:modified xsi:type="dcterms:W3CDTF">2025-03-07T10:56:30Z</dcterms:modified>
</cp:coreProperties>
</file>